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3" r:id="rId7"/>
    <p:sldId id="264" r:id="rId8"/>
    <p:sldId id="265" r:id="rId9"/>
    <p:sldId id="266" r:id="rId10"/>
    <p:sldId id="267" r:id="rId11"/>
    <p:sldId id="268" r:id="rId12"/>
    <p:sldId id="269" r:id="rId13"/>
    <p:sldId id="261" r:id="rId14"/>
    <p:sldId id="270" r:id="rId15"/>
    <p:sldId id="262"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53" d="100"/>
          <a:sy n="53" d="100"/>
        </p:scale>
        <p:origin x="540" y="-120"/>
      </p:cViewPr>
      <p:guideLst/>
    </p:cSldViewPr>
  </p:slideViewPr>
  <p:notesTextViewPr>
    <p:cViewPr>
      <p:scale>
        <a:sx n="1" d="1"/>
        <a:sy n="1" d="1"/>
      </p:scale>
      <p:origin x="0" y="0"/>
    </p:cViewPr>
  </p:notesTextViewPr>
  <p:sorterViewPr>
    <p:cViewPr>
      <p:scale>
        <a:sx n="100" d="100"/>
        <a:sy n="100" d="100"/>
      </p:scale>
      <p:origin x="0" y="-120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760B5-1754-4554-AD44-74F8C64C20AF}"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1A0CAE5-36E1-41F5-9874-D3653FFCEB2B}">
      <dgm:prSet/>
      <dgm:spPr/>
      <dgm:t>
        <a:bodyPr/>
        <a:lstStyle/>
        <a:p>
          <a:pPr>
            <a:defRPr b="1"/>
          </a:pPr>
          <a:r>
            <a:rPr lang="en-CA"/>
            <a:t>Essay</a:t>
          </a:r>
          <a:endParaRPr lang="en-US"/>
        </a:p>
      </dgm:t>
    </dgm:pt>
    <dgm:pt modelId="{F4CE5CD6-2C6E-43F3-9A3A-82240427DDF8}" type="parTrans" cxnId="{3B24CD6E-A52F-4750-B0EE-EF5D9B203BA3}">
      <dgm:prSet/>
      <dgm:spPr/>
      <dgm:t>
        <a:bodyPr/>
        <a:lstStyle/>
        <a:p>
          <a:endParaRPr lang="en-US"/>
        </a:p>
      </dgm:t>
    </dgm:pt>
    <dgm:pt modelId="{72D1AC00-969B-4709-B080-2019AADD7D0C}" type="sibTrans" cxnId="{3B24CD6E-A52F-4750-B0EE-EF5D9B203BA3}">
      <dgm:prSet/>
      <dgm:spPr/>
      <dgm:t>
        <a:bodyPr/>
        <a:lstStyle/>
        <a:p>
          <a:endParaRPr lang="en-US"/>
        </a:p>
      </dgm:t>
    </dgm:pt>
    <dgm:pt modelId="{746DCD73-ED7C-4CF0-A56B-8A8376A0C3BF}">
      <dgm:prSet/>
      <dgm:spPr/>
      <dgm:t>
        <a:bodyPr/>
        <a:lstStyle/>
        <a:p>
          <a:r>
            <a:rPr lang="en-CA" baseline="0" dirty="0"/>
            <a:t>How to write a professional academic paper.</a:t>
          </a:r>
          <a:endParaRPr lang="en-US" dirty="0"/>
        </a:p>
      </dgm:t>
    </dgm:pt>
    <dgm:pt modelId="{C28AD324-1CCF-4D14-B714-6407422D4EB6}" type="parTrans" cxnId="{0FA2BC65-D006-4699-AE50-295405312EBB}">
      <dgm:prSet/>
      <dgm:spPr/>
      <dgm:t>
        <a:bodyPr/>
        <a:lstStyle/>
        <a:p>
          <a:endParaRPr lang="en-US"/>
        </a:p>
      </dgm:t>
    </dgm:pt>
    <dgm:pt modelId="{5E8A0213-A6E4-40F5-A18A-C3B2AA5EEDB4}" type="sibTrans" cxnId="{0FA2BC65-D006-4699-AE50-295405312EBB}">
      <dgm:prSet/>
      <dgm:spPr/>
      <dgm:t>
        <a:bodyPr/>
        <a:lstStyle/>
        <a:p>
          <a:endParaRPr lang="en-US"/>
        </a:p>
      </dgm:t>
    </dgm:pt>
    <dgm:pt modelId="{1AD78C77-6AE2-4B8D-9825-2EA500AC59D1}">
      <dgm:prSet/>
      <dgm:spPr/>
      <dgm:t>
        <a:bodyPr/>
        <a:lstStyle/>
        <a:p>
          <a:pPr>
            <a:defRPr b="1"/>
          </a:pPr>
          <a:r>
            <a:rPr lang="en-CA"/>
            <a:t>Case Study Assignments</a:t>
          </a:r>
          <a:endParaRPr lang="en-US"/>
        </a:p>
      </dgm:t>
    </dgm:pt>
    <dgm:pt modelId="{6A6CE9AD-42B0-47C2-9F38-BD8475376B3D}" type="parTrans" cxnId="{F16A8C33-C103-4574-87CA-3FD2C4AC7A02}">
      <dgm:prSet/>
      <dgm:spPr/>
      <dgm:t>
        <a:bodyPr/>
        <a:lstStyle/>
        <a:p>
          <a:endParaRPr lang="en-US"/>
        </a:p>
      </dgm:t>
    </dgm:pt>
    <dgm:pt modelId="{6F6B7BE7-4A86-4A4E-958F-3FFC8F4005CD}" type="sibTrans" cxnId="{F16A8C33-C103-4574-87CA-3FD2C4AC7A02}">
      <dgm:prSet/>
      <dgm:spPr/>
      <dgm:t>
        <a:bodyPr/>
        <a:lstStyle/>
        <a:p>
          <a:endParaRPr lang="en-US"/>
        </a:p>
      </dgm:t>
    </dgm:pt>
    <dgm:pt modelId="{9C319363-F393-4105-B190-F072D0A8E2C8}">
      <dgm:prSet/>
      <dgm:spPr/>
      <dgm:t>
        <a:bodyPr/>
        <a:lstStyle/>
        <a:p>
          <a:r>
            <a:rPr lang="en-CA" baseline="0"/>
            <a:t>The text has many excerpts from famous scientific texts. These must be reconstructed into an argument.</a:t>
          </a:r>
          <a:endParaRPr lang="en-US"/>
        </a:p>
      </dgm:t>
    </dgm:pt>
    <dgm:pt modelId="{1A59A0E1-7758-41D0-82A9-451485655952}" type="parTrans" cxnId="{8112306E-9A2E-4DDF-BA3A-C0BEB3657A90}">
      <dgm:prSet/>
      <dgm:spPr/>
      <dgm:t>
        <a:bodyPr/>
        <a:lstStyle/>
        <a:p>
          <a:endParaRPr lang="en-US"/>
        </a:p>
      </dgm:t>
    </dgm:pt>
    <dgm:pt modelId="{6BD74689-989F-492C-8829-DBE111BCBF69}" type="sibTrans" cxnId="{8112306E-9A2E-4DDF-BA3A-C0BEB3657A90}">
      <dgm:prSet/>
      <dgm:spPr/>
      <dgm:t>
        <a:bodyPr/>
        <a:lstStyle/>
        <a:p>
          <a:endParaRPr lang="en-US"/>
        </a:p>
      </dgm:t>
    </dgm:pt>
    <dgm:pt modelId="{D041A418-E93F-469C-862E-6732D3786FCE}">
      <dgm:prSet/>
      <dgm:spPr/>
      <dgm:t>
        <a:bodyPr/>
        <a:lstStyle/>
        <a:p>
          <a:pPr>
            <a:defRPr b="1"/>
          </a:pPr>
          <a:r>
            <a:rPr lang="en-CA"/>
            <a:t>Participation</a:t>
          </a:r>
          <a:endParaRPr lang="en-US"/>
        </a:p>
      </dgm:t>
    </dgm:pt>
    <dgm:pt modelId="{A0A314CF-3549-436D-9CF0-9D1DCF62EFBA}" type="parTrans" cxnId="{257404E0-6415-431E-BD72-AE61BE61CD82}">
      <dgm:prSet/>
      <dgm:spPr/>
      <dgm:t>
        <a:bodyPr/>
        <a:lstStyle/>
        <a:p>
          <a:endParaRPr lang="en-US"/>
        </a:p>
      </dgm:t>
    </dgm:pt>
    <dgm:pt modelId="{66CD71C6-89BF-4C6B-9C9E-3471F1B62A20}" type="sibTrans" cxnId="{257404E0-6415-431E-BD72-AE61BE61CD82}">
      <dgm:prSet/>
      <dgm:spPr/>
      <dgm:t>
        <a:bodyPr/>
        <a:lstStyle/>
        <a:p>
          <a:endParaRPr lang="en-US"/>
        </a:p>
      </dgm:t>
    </dgm:pt>
    <dgm:pt modelId="{499D0255-9FB4-4545-9231-966D208C3C5E}">
      <dgm:prSet/>
      <dgm:spPr/>
      <dgm:t>
        <a:bodyPr/>
        <a:lstStyle/>
        <a:p>
          <a:r>
            <a:rPr lang="en-CA" baseline="0" dirty="0"/>
            <a:t>Tutorial, lecture participation (asking questions), extra-curricular participation (questions about the course content over email or attending office hours).</a:t>
          </a:r>
          <a:endParaRPr lang="en-US" dirty="0"/>
        </a:p>
      </dgm:t>
    </dgm:pt>
    <dgm:pt modelId="{98CDD02A-22DD-4911-A5AB-A8985145E60D}" type="parTrans" cxnId="{EC3FDE0A-715F-484D-B55F-50421C46F2B2}">
      <dgm:prSet/>
      <dgm:spPr/>
      <dgm:t>
        <a:bodyPr/>
        <a:lstStyle/>
        <a:p>
          <a:endParaRPr lang="en-US"/>
        </a:p>
      </dgm:t>
    </dgm:pt>
    <dgm:pt modelId="{93A8DFB1-AE6B-4795-B611-EF0C17870A51}" type="sibTrans" cxnId="{EC3FDE0A-715F-484D-B55F-50421C46F2B2}">
      <dgm:prSet/>
      <dgm:spPr/>
      <dgm:t>
        <a:bodyPr/>
        <a:lstStyle/>
        <a:p>
          <a:endParaRPr lang="en-US"/>
        </a:p>
      </dgm:t>
    </dgm:pt>
    <dgm:pt modelId="{36E86B22-C518-4517-BB0A-6C96E6A4D425}">
      <dgm:prSet/>
      <dgm:spPr/>
      <dgm:t>
        <a:bodyPr/>
        <a:lstStyle/>
        <a:p>
          <a:pPr>
            <a:defRPr b="1"/>
          </a:pPr>
          <a:r>
            <a:rPr lang="en-CA"/>
            <a:t>Final Exam</a:t>
          </a:r>
          <a:endParaRPr lang="en-US"/>
        </a:p>
      </dgm:t>
    </dgm:pt>
    <dgm:pt modelId="{FA81A427-941E-45EA-8DE9-971344573F91}" type="parTrans" cxnId="{483AC5CE-0381-4066-BF21-F46654CF2534}">
      <dgm:prSet/>
      <dgm:spPr/>
      <dgm:t>
        <a:bodyPr/>
        <a:lstStyle/>
        <a:p>
          <a:endParaRPr lang="en-US"/>
        </a:p>
      </dgm:t>
    </dgm:pt>
    <dgm:pt modelId="{143DF463-9189-403A-93D5-F486E60E7196}" type="sibTrans" cxnId="{483AC5CE-0381-4066-BF21-F46654CF2534}">
      <dgm:prSet/>
      <dgm:spPr/>
      <dgm:t>
        <a:bodyPr/>
        <a:lstStyle/>
        <a:p>
          <a:endParaRPr lang="en-US"/>
        </a:p>
      </dgm:t>
    </dgm:pt>
    <dgm:pt modelId="{EC7641A9-71F3-44F7-8427-9AFBDAB08024}">
      <dgm:prSet/>
      <dgm:spPr/>
      <dgm:t>
        <a:bodyPr/>
        <a:lstStyle/>
        <a:p>
          <a:r>
            <a:rPr lang="en-CA" baseline="0"/>
            <a:t>Will contain material both from the text and the lectures. The readings and attending the course are mandatory for doing well on the exam. </a:t>
          </a:r>
          <a:endParaRPr lang="en-US"/>
        </a:p>
      </dgm:t>
    </dgm:pt>
    <dgm:pt modelId="{1A91CFA6-1534-4D89-8280-D11E18ADEE61}" type="parTrans" cxnId="{244F86C8-F1E1-4B55-BBDA-7B40CCA157BD}">
      <dgm:prSet/>
      <dgm:spPr/>
      <dgm:t>
        <a:bodyPr/>
        <a:lstStyle/>
        <a:p>
          <a:endParaRPr lang="en-US"/>
        </a:p>
      </dgm:t>
    </dgm:pt>
    <dgm:pt modelId="{E8AF876A-5B40-4A90-B8EE-429F9F066BB3}" type="sibTrans" cxnId="{244F86C8-F1E1-4B55-BBDA-7B40CCA157BD}">
      <dgm:prSet/>
      <dgm:spPr/>
      <dgm:t>
        <a:bodyPr/>
        <a:lstStyle/>
        <a:p>
          <a:endParaRPr lang="en-US"/>
        </a:p>
      </dgm:t>
    </dgm:pt>
    <dgm:pt modelId="{878248AF-C8F9-498E-87CB-AA3AB44B2A5D}" type="pres">
      <dgm:prSet presAssocID="{97D760B5-1754-4554-AD44-74F8C64C20AF}" presName="root" presStyleCnt="0">
        <dgm:presLayoutVars>
          <dgm:dir/>
          <dgm:resizeHandles val="exact"/>
        </dgm:presLayoutVars>
      </dgm:prSet>
      <dgm:spPr/>
    </dgm:pt>
    <dgm:pt modelId="{9EE6483E-1C82-45C8-9206-7F5F3ACDF6B5}" type="pres">
      <dgm:prSet presAssocID="{21A0CAE5-36E1-41F5-9874-D3653FFCEB2B}" presName="compNode" presStyleCnt="0"/>
      <dgm:spPr/>
    </dgm:pt>
    <dgm:pt modelId="{5D27A28A-912C-4615-B56E-30C2D6DCAE14}" type="pres">
      <dgm:prSet presAssocID="{21A0CAE5-36E1-41F5-9874-D3653FFCEB2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CF41A0F3-5D88-4C1E-9BF2-03AFBAD97109}" type="pres">
      <dgm:prSet presAssocID="{21A0CAE5-36E1-41F5-9874-D3653FFCEB2B}" presName="iconSpace" presStyleCnt="0"/>
      <dgm:spPr/>
    </dgm:pt>
    <dgm:pt modelId="{422F1335-9D49-46EA-9CBB-AF98308656CF}" type="pres">
      <dgm:prSet presAssocID="{21A0CAE5-36E1-41F5-9874-D3653FFCEB2B}" presName="parTx" presStyleLbl="revTx" presStyleIdx="0" presStyleCnt="8">
        <dgm:presLayoutVars>
          <dgm:chMax val="0"/>
          <dgm:chPref val="0"/>
        </dgm:presLayoutVars>
      </dgm:prSet>
      <dgm:spPr/>
    </dgm:pt>
    <dgm:pt modelId="{B954D6C0-9671-43DD-8772-644C5C6D37E6}" type="pres">
      <dgm:prSet presAssocID="{21A0CAE5-36E1-41F5-9874-D3653FFCEB2B}" presName="txSpace" presStyleCnt="0"/>
      <dgm:spPr/>
    </dgm:pt>
    <dgm:pt modelId="{984C13F5-7654-4183-86AA-A0E0EEF341B5}" type="pres">
      <dgm:prSet presAssocID="{21A0CAE5-36E1-41F5-9874-D3653FFCEB2B}" presName="desTx" presStyleLbl="revTx" presStyleIdx="1" presStyleCnt="8">
        <dgm:presLayoutVars/>
      </dgm:prSet>
      <dgm:spPr/>
    </dgm:pt>
    <dgm:pt modelId="{6EE3D6F3-F1FA-4D1C-B763-D3F573DE9AB0}" type="pres">
      <dgm:prSet presAssocID="{72D1AC00-969B-4709-B080-2019AADD7D0C}" presName="sibTrans" presStyleCnt="0"/>
      <dgm:spPr/>
    </dgm:pt>
    <dgm:pt modelId="{0680BA33-0DCC-4EFC-A0CA-81F54CE28018}" type="pres">
      <dgm:prSet presAssocID="{1AD78C77-6AE2-4B8D-9825-2EA500AC59D1}" presName="compNode" presStyleCnt="0"/>
      <dgm:spPr/>
    </dgm:pt>
    <dgm:pt modelId="{B2096A7D-7C8F-4F7F-A9D2-5153E9F279DA}" type="pres">
      <dgm:prSet presAssocID="{1AD78C77-6AE2-4B8D-9825-2EA500AC59D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357B30CE-23E2-409F-8735-6FC5E4AC9AC0}" type="pres">
      <dgm:prSet presAssocID="{1AD78C77-6AE2-4B8D-9825-2EA500AC59D1}" presName="iconSpace" presStyleCnt="0"/>
      <dgm:spPr/>
    </dgm:pt>
    <dgm:pt modelId="{E7F9DAF2-E9BD-4232-B6B5-A4ADBB1F8D0B}" type="pres">
      <dgm:prSet presAssocID="{1AD78C77-6AE2-4B8D-9825-2EA500AC59D1}" presName="parTx" presStyleLbl="revTx" presStyleIdx="2" presStyleCnt="8">
        <dgm:presLayoutVars>
          <dgm:chMax val="0"/>
          <dgm:chPref val="0"/>
        </dgm:presLayoutVars>
      </dgm:prSet>
      <dgm:spPr/>
    </dgm:pt>
    <dgm:pt modelId="{B71EFF59-AE7A-4363-8139-E7920DE7055D}" type="pres">
      <dgm:prSet presAssocID="{1AD78C77-6AE2-4B8D-9825-2EA500AC59D1}" presName="txSpace" presStyleCnt="0"/>
      <dgm:spPr/>
    </dgm:pt>
    <dgm:pt modelId="{42574331-1D6F-44E5-82EE-26CCCB925C17}" type="pres">
      <dgm:prSet presAssocID="{1AD78C77-6AE2-4B8D-9825-2EA500AC59D1}" presName="desTx" presStyleLbl="revTx" presStyleIdx="3" presStyleCnt="8">
        <dgm:presLayoutVars/>
      </dgm:prSet>
      <dgm:spPr/>
    </dgm:pt>
    <dgm:pt modelId="{4BE6E5B3-FBCA-4802-8951-554A31F1F74B}" type="pres">
      <dgm:prSet presAssocID="{6F6B7BE7-4A86-4A4E-958F-3FFC8F4005CD}" presName="sibTrans" presStyleCnt="0"/>
      <dgm:spPr/>
    </dgm:pt>
    <dgm:pt modelId="{101755DE-A7DF-40D3-B641-158C7EBA5A4F}" type="pres">
      <dgm:prSet presAssocID="{D041A418-E93F-469C-862E-6732D3786FCE}" presName="compNode" presStyleCnt="0"/>
      <dgm:spPr/>
    </dgm:pt>
    <dgm:pt modelId="{2D79340B-B433-420A-84A3-B42FDA237246}" type="pres">
      <dgm:prSet presAssocID="{D041A418-E93F-469C-862E-6732D3786FC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63156FD0-123E-4576-B64E-6612C2CBBEB5}" type="pres">
      <dgm:prSet presAssocID="{D041A418-E93F-469C-862E-6732D3786FCE}" presName="iconSpace" presStyleCnt="0"/>
      <dgm:spPr/>
    </dgm:pt>
    <dgm:pt modelId="{A172B999-A88C-4BAE-AD2C-FEFE8D00C57A}" type="pres">
      <dgm:prSet presAssocID="{D041A418-E93F-469C-862E-6732D3786FCE}" presName="parTx" presStyleLbl="revTx" presStyleIdx="4" presStyleCnt="8">
        <dgm:presLayoutVars>
          <dgm:chMax val="0"/>
          <dgm:chPref val="0"/>
        </dgm:presLayoutVars>
      </dgm:prSet>
      <dgm:spPr/>
    </dgm:pt>
    <dgm:pt modelId="{ED27AD0E-BB15-4FC0-9E5B-389247EA8941}" type="pres">
      <dgm:prSet presAssocID="{D041A418-E93F-469C-862E-6732D3786FCE}" presName="txSpace" presStyleCnt="0"/>
      <dgm:spPr/>
    </dgm:pt>
    <dgm:pt modelId="{760984C6-11ED-4B40-BE04-A82626D2C26C}" type="pres">
      <dgm:prSet presAssocID="{D041A418-E93F-469C-862E-6732D3786FCE}" presName="desTx" presStyleLbl="revTx" presStyleIdx="5" presStyleCnt="8">
        <dgm:presLayoutVars/>
      </dgm:prSet>
      <dgm:spPr/>
    </dgm:pt>
    <dgm:pt modelId="{FBD5459C-4FFA-4A8C-8962-249C8A0A6D61}" type="pres">
      <dgm:prSet presAssocID="{66CD71C6-89BF-4C6B-9C9E-3471F1B62A20}" presName="sibTrans" presStyleCnt="0"/>
      <dgm:spPr/>
    </dgm:pt>
    <dgm:pt modelId="{50606D40-3A23-4066-AF10-6A2AD1506818}" type="pres">
      <dgm:prSet presAssocID="{36E86B22-C518-4517-BB0A-6C96E6A4D425}" presName="compNode" presStyleCnt="0"/>
      <dgm:spPr/>
    </dgm:pt>
    <dgm:pt modelId="{09AC2B0C-5010-4E70-8181-6B81303BBB04}" type="pres">
      <dgm:prSet presAssocID="{36E86B22-C518-4517-BB0A-6C96E6A4D42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9FDAC92A-5B7F-4C48-B806-AAC529B2988B}" type="pres">
      <dgm:prSet presAssocID="{36E86B22-C518-4517-BB0A-6C96E6A4D425}" presName="iconSpace" presStyleCnt="0"/>
      <dgm:spPr/>
    </dgm:pt>
    <dgm:pt modelId="{96E45C63-5221-4FF6-8B30-5236DE62484D}" type="pres">
      <dgm:prSet presAssocID="{36E86B22-C518-4517-BB0A-6C96E6A4D425}" presName="parTx" presStyleLbl="revTx" presStyleIdx="6" presStyleCnt="8">
        <dgm:presLayoutVars>
          <dgm:chMax val="0"/>
          <dgm:chPref val="0"/>
        </dgm:presLayoutVars>
      </dgm:prSet>
      <dgm:spPr/>
    </dgm:pt>
    <dgm:pt modelId="{694D236D-11AA-45EA-B838-F75C96FC5F26}" type="pres">
      <dgm:prSet presAssocID="{36E86B22-C518-4517-BB0A-6C96E6A4D425}" presName="txSpace" presStyleCnt="0"/>
      <dgm:spPr/>
    </dgm:pt>
    <dgm:pt modelId="{CA8539BA-2A6E-417F-81D0-9C963EE5AD62}" type="pres">
      <dgm:prSet presAssocID="{36E86B22-C518-4517-BB0A-6C96E6A4D425}" presName="desTx" presStyleLbl="revTx" presStyleIdx="7" presStyleCnt="8">
        <dgm:presLayoutVars/>
      </dgm:prSet>
      <dgm:spPr/>
    </dgm:pt>
  </dgm:ptLst>
  <dgm:cxnLst>
    <dgm:cxn modelId="{EC3FDE0A-715F-484D-B55F-50421C46F2B2}" srcId="{D041A418-E93F-469C-862E-6732D3786FCE}" destId="{499D0255-9FB4-4545-9231-966D208C3C5E}" srcOrd="0" destOrd="0" parTransId="{98CDD02A-22DD-4911-A5AB-A8985145E60D}" sibTransId="{93A8DFB1-AE6B-4795-B611-EF0C17870A51}"/>
    <dgm:cxn modelId="{F16A8C33-C103-4574-87CA-3FD2C4AC7A02}" srcId="{97D760B5-1754-4554-AD44-74F8C64C20AF}" destId="{1AD78C77-6AE2-4B8D-9825-2EA500AC59D1}" srcOrd="1" destOrd="0" parTransId="{6A6CE9AD-42B0-47C2-9F38-BD8475376B3D}" sibTransId="{6F6B7BE7-4A86-4A4E-958F-3FFC8F4005CD}"/>
    <dgm:cxn modelId="{F4B3B861-01C7-4F22-ACF8-FFDFF8FB89F7}" type="presOf" srcId="{97D760B5-1754-4554-AD44-74F8C64C20AF}" destId="{878248AF-C8F9-498E-87CB-AA3AB44B2A5D}" srcOrd="0" destOrd="0" presId="urn:microsoft.com/office/officeart/2018/5/layout/CenteredIconLabelDescriptionList"/>
    <dgm:cxn modelId="{0FA2BC65-D006-4699-AE50-295405312EBB}" srcId="{21A0CAE5-36E1-41F5-9874-D3653FFCEB2B}" destId="{746DCD73-ED7C-4CF0-A56B-8A8376A0C3BF}" srcOrd="0" destOrd="0" parTransId="{C28AD324-1CCF-4D14-B714-6407422D4EB6}" sibTransId="{5E8A0213-A6E4-40F5-A18A-C3B2AA5EEDB4}"/>
    <dgm:cxn modelId="{8112306E-9A2E-4DDF-BA3A-C0BEB3657A90}" srcId="{1AD78C77-6AE2-4B8D-9825-2EA500AC59D1}" destId="{9C319363-F393-4105-B190-F072D0A8E2C8}" srcOrd="0" destOrd="0" parTransId="{1A59A0E1-7758-41D0-82A9-451485655952}" sibTransId="{6BD74689-989F-492C-8829-DBE111BCBF69}"/>
    <dgm:cxn modelId="{3B24CD6E-A52F-4750-B0EE-EF5D9B203BA3}" srcId="{97D760B5-1754-4554-AD44-74F8C64C20AF}" destId="{21A0CAE5-36E1-41F5-9874-D3653FFCEB2B}" srcOrd="0" destOrd="0" parTransId="{F4CE5CD6-2C6E-43F3-9A3A-82240427DDF8}" sibTransId="{72D1AC00-969B-4709-B080-2019AADD7D0C}"/>
    <dgm:cxn modelId="{75F4257E-ECB6-440B-BD18-D1DF18B1E0BE}" type="presOf" srcId="{D041A418-E93F-469C-862E-6732D3786FCE}" destId="{A172B999-A88C-4BAE-AD2C-FEFE8D00C57A}" srcOrd="0" destOrd="0" presId="urn:microsoft.com/office/officeart/2018/5/layout/CenteredIconLabelDescriptionList"/>
    <dgm:cxn modelId="{7CD0458F-71F1-4629-B3AC-A4820222C452}" type="presOf" srcId="{9C319363-F393-4105-B190-F072D0A8E2C8}" destId="{42574331-1D6F-44E5-82EE-26CCCB925C17}" srcOrd="0" destOrd="0" presId="urn:microsoft.com/office/officeart/2018/5/layout/CenteredIconLabelDescriptionList"/>
    <dgm:cxn modelId="{40E050A0-339A-4648-8A2D-0DE2DB084575}" type="presOf" srcId="{499D0255-9FB4-4545-9231-966D208C3C5E}" destId="{760984C6-11ED-4B40-BE04-A82626D2C26C}" srcOrd="0" destOrd="0" presId="urn:microsoft.com/office/officeart/2018/5/layout/CenteredIconLabelDescriptionList"/>
    <dgm:cxn modelId="{C83CA4AB-B1FD-4C1C-B854-F0AA3006756D}" type="presOf" srcId="{EC7641A9-71F3-44F7-8427-9AFBDAB08024}" destId="{CA8539BA-2A6E-417F-81D0-9C963EE5AD62}" srcOrd="0" destOrd="0" presId="urn:microsoft.com/office/officeart/2018/5/layout/CenteredIconLabelDescriptionList"/>
    <dgm:cxn modelId="{E57038B1-5079-4ED7-A016-76AEF9931BE9}" type="presOf" srcId="{21A0CAE5-36E1-41F5-9874-D3653FFCEB2B}" destId="{422F1335-9D49-46EA-9CBB-AF98308656CF}" srcOrd="0" destOrd="0" presId="urn:microsoft.com/office/officeart/2018/5/layout/CenteredIconLabelDescriptionList"/>
    <dgm:cxn modelId="{ED1A11B2-2EF7-4288-970F-1F6EFD636B2C}" type="presOf" srcId="{1AD78C77-6AE2-4B8D-9825-2EA500AC59D1}" destId="{E7F9DAF2-E9BD-4232-B6B5-A4ADBB1F8D0B}" srcOrd="0" destOrd="0" presId="urn:microsoft.com/office/officeart/2018/5/layout/CenteredIconLabelDescriptionList"/>
    <dgm:cxn modelId="{244F86C8-F1E1-4B55-BBDA-7B40CCA157BD}" srcId="{36E86B22-C518-4517-BB0A-6C96E6A4D425}" destId="{EC7641A9-71F3-44F7-8427-9AFBDAB08024}" srcOrd="0" destOrd="0" parTransId="{1A91CFA6-1534-4D89-8280-D11E18ADEE61}" sibTransId="{E8AF876A-5B40-4A90-B8EE-429F9F066BB3}"/>
    <dgm:cxn modelId="{483AC5CE-0381-4066-BF21-F46654CF2534}" srcId="{97D760B5-1754-4554-AD44-74F8C64C20AF}" destId="{36E86B22-C518-4517-BB0A-6C96E6A4D425}" srcOrd="3" destOrd="0" parTransId="{FA81A427-941E-45EA-8DE9-971344573F91}" sibTransId="{143DF463-9189-403A-93D5-F486E60E7196}"/>
    <dgm:cxn modelId="{FA7F56D2-6190-45C1-8D2E-D59A42E7A43C}" type="presOf" srcId="{36E86B22-C518-4517-BB0A-6C96E6A4D425}" destId="{96E45C63-5221-4FF6-8B30-5236DE62484D}" srcOrd="0" destOrd="0" presId="urn:microsoft.com/office/officeart/2018/5/layout/CenteredIconLabelDescriptionList"/>
    <dgm:cxn modelId="{257404E0-6415-431E-BD72-AE61BE61CD82}" srcId="{97D760B5-1754-4554-AD44-74F8C64C20AF}" destId="{D041A418-E93F-469C-862E-6732D3786FCE}" srcOrd="2" destOrd="0" parTransId="{A0A314CF-3549-436D-9CF0-9D1DCF62EFBA}" sibTransId="{66CD71C6-89BF-4C6B-9C9E-3471F1B62A20}"/>
    <dgm:cxn modelId="{85A276FB-DCBE-41F9-A306-B239FDC812CB}" type="presOf" srcId="{746DCD73-ED7C-4CF0-A56B-8A8376A0C3BF}" destId="{984C13F5-7654-4183-86AA-A0E0EEF341B5}" srcOrd="0" destOrd="0" presId="urn:microsoft.com/office/officeart/2018/5/layout/CenteredIconLabelDescriptionList"/>
    <dgm:cxn modelId="{40E55800-3456-47CB-8873-C1E3E18E27C1}" type="presParOf" srcId="{878248AF-C8F9-498E-87CB-AA3AB44B2A5D}" destId="{9EE6483E-1C82-45C8-9206-7F5F3ACDF6B5}" srcOrd="0" destOrd="0" presId="urn:microsoft.com/office/officeart/2018/5/layout/CenteredIconLabelDescriptionList"/>
    <dgm:cxn modelId="{15535675-39E5-4AD6-B65D-F084B7C19E2B}" type="presParOf" srcId="{9EE6483E-1C82-45C8-9206-7F5F3ACDF6B5}" destId="{5D27A28A-912C-4615-B56E-30C2D6DCAE14}" srcOrd="0" destOrd="0" presId="urn:microsoft.com/office/officeart/2018/5/layout/CenteredIconLabelDescriptionList"/>
    <dgm:cxn modelId="{A0D1680E-797E-4607-B18C-8A874B120122}" type="presParOf" srcId="{9EE6483E-1C82-45C8-9206-7F5F3ACDF6B5}" destId="{CF41A0F3-5D88-4C1E-9BF2-03AFBAD97109}" srcOrd="1" destOrd="0" presId="urn:microsoft.com/office/officeart/2018/5/layout/CenteredIconLabelDescriptionList"/>
    <dgm:cxn modelId="{0DF28D8F-F194-4782-9F8C-E566BBA2BAAD}" type="presParOf" srcId="{9EE6483E-1C82-45C8-9206-7F5F3ACDF6B5}" destId="{422F1335-9D49-46EA-9CBB-AF98308656CF}" srcOrd="2" destOrd="0" presId="urn:microsoft.com/office/officeart/2018/5/layout/CenteredIconLabelDescriptionList"/>
    <dgm:cxn modelId="{59FF172D-9AB4-4F73-B70D-3539DB5E79A8}" type="presParOf" srcId="{9EE6483E-1C82-45C8-9206-7F5F3ACDF6B5}" destId="{B954D6C0-9671-43DD-8772-644C5C6D37E6}" srcOrd="3" destOrd="0" presId="urn:microsoft.com/office/officeart/2018/5/layout/CenteredIconLabelDescriptionList"/>
    <dgm:cxn modelId="{C2E50515-34D1-45CB-A361-2DACD68D672E}" type="presParOf" srcId="{9EE6483E-1C82-45C8-9206-7F5F3ACDF6B5}" destId="{984C13F5-7654-4183-86AA-A0E0EEF341B5}" srcOrd="4" destOrd="0" presId="urn:microsoft.com/office/officeart/2018/5/layout/CenteredIconLabelDescriptionList"/>
    <dgm:cxn modelId="{1D506194-5CF2-43D9-9D61-B1FC3001A826}" type="presParOf" srcId="{878248AF-C8F9-498E-87CB-AA3AB44B2A5D}" destId="{6EE3D6F3-F1FA-4D1C-B763-D3F573DE9AB0}" srcOrd="1" destOrd="0" presId="urn:microsoft.com/office/officeart/2018/5/layout/CenteredIconLabelDescriptionList"/>
    <dgm:cxn modelId="{B116BF9E-558E-444B-BA15-BB1BF27569B8}" type="presParOf" srcId="{878248AF-C8F9-498E-87CB-AA3AB44B2A5D}" destId="{0680BA33-0DCC-4EFC-A0CA-81F54CE28018}" srcOrd="2" destOrd="0" presId="urn:microsoft.com/office/officeart/2018/5/layout/CenteredIconLabelDescriptionList"/>
    <dgm:cxn modelId="{5BE9AD27-463F-4237-A826-F3472AB9C5B5}" type="presParOf" srcId="{0680BA33-0DCC-4EFC-A0CA-81F54CE28018}" destId="{B2096A7D-7C8F-4F7F-A9D2-5153E9F279DA}" srcOrd="0" destOrd="0" presId="urn:microsoft.com/office/officeart/2018/5/layout/CenteredIconLabelDescriptionList"/>
    <dgm:cxn modelId="{F9AA1F50-994F-4D34-A1F4-E8965A2164F0}" type="presParOf" srcId="{0680BA33-0DCC-4EFC-A0CA-81F54CE28018}" destId="{357B30CE-23E2-409F-8735-6FC5E4AC9AC0}" srcOrd="1" destOrd="0" presId="urn:microsoft.com/office/officeart/2018/5/layout/CenteredIconLabelDescriptionList"/>
    <dgm:cxn modelId="{61497387-91B4-407D-AD08-FB4C260777B6}" type="presParOf" srcId="{0680BA33-0DCC-4EFC-A0CA-81F54CE28018}" destId="{E7F9DAF2-E9BD-4232-B6B5-A4ADBB1F8D0B}" srcOrd="2" destOrd="0" presId="urn:microsoft.com/office/officeart/2018/5/layout/CenteredIconLabelDescriptionList"/>
    <dgm:cxn modelId="{D15892F5-F71B-4112-8231-3938203265CD}" type="presParOf" srcId="{0680BA33-0DCC-4EFC-A0CA-81F54CE28018}" destId="{B71EFF59-AE7A-4363-8139-E7920DE7055D}" srcOrd="3" destOrd="0" presId="urn:microsoft.com/office/officeart/2018/5/layout/CenteredIconLabelDescriptionList"/>
    <dgm:cxn modelId="{58A267EB-A4EE-4A3E-A02C-DD0E25727125}" type="presParOf" srcId="{0680BA33-0DCC-4EFC-A0CA-81F54CE28018}" destId="{42574331-1D6F-44E5-82EE-26CCCB925C17}" srcOrd="4" destOrd="0" presId="urn:microsoft.com/office/officeart/2018/5/layout/CenteredIconLabelDescriptionList"/>
    <dgm:cxn modelId="{504AAD9A-F23F-4F12-A53F-C2C4B182A6B9}" type="presParOf" srcId="{878248AF-C8F9-498E-87CB-AA3AB44B2A5D}" destId="{4BE6E5B3-FBCA-4802-8951-554A31F1F74B}" srcOrd="3" destOrd="0" presId="urn:microsoft.com/office/officeart/2018/5/layout/CenteredIconLabelDescriptionList"/>
    <dgm:cxn modelId="{FC931906-441E-4425-B43D-6BFA2073DBA9}" type="presParOf" srcId="{878248AF-C8F9-498E-87CB-AA3AB44B2A5D}" destId="{101755DE-A7DF-40D3-B641-158C7EBA5A4F}" srcOrd="4" destOrd="0" presId="urn:microsoft.com/office/officeart/2018/5/layout/CenteredIconLabelDescriptionList"/>
    <dgm:cxn modelId="{22070C83-D136-480D-9D89-278CBFE4F2DD}" type="presParOf" srcId="{101755DE-A7DF-40D3-B641-158C7EBA5A4F}" destId="{2D79340B-B433-420A-84A3-B42FDA237246}" srcOrd="0" destOrd="0" presId="urn:microsoft.com/office/officeart/2018/5/layout/CenteredIconLabelDescriptionList"/>
    <dgm:cxn modelId="{B5A542EC-D3A2-4773-9334-74E0A6D6E620}" type="presParOf" srcId="{101755DE-A7DF-40D3-B641-158C7EBA5A4F}" destId="{63156FD0-123E-4576-B64E-6612C2CBBEB5}" srcOrd="1" destOrd="0" presId="urn:microsoft.com/office/officeart/2018/5/layout/CenteredIconLabelDescriptionList"/>
    <dgm:cxn modelId="{04CF46D9-61B8-4365-AEE8-DF42DC5B669D}" type="presParOf" srcId="{101755DE-A7DF-40D3-B641-158C7EBA5A4F}" destId="{A172B999-A88C-4BAE-AD2C-FEFE8D00C57A}" srcOrd="2" destOrd="0" presId="urn:microsoft.com/office/officeart/2018/5/layout/CenteredIconLabelDescriptionList"/>
    <dgm:cxn modelId="{6D8FC1AD-ADE0-41B6-A39C-0DE4833AA6AB}" type="presParOf" srcId="{101755DE-A7DF-40D3-B641-158C7EBA5A4F}" destId="{ED27AD0E-BB15-4FC0-9E5B-389247EA8941}" srcOrd="3" destOrd="0" presId="urn:microsoft.com/office/officeart/2018/5/layout/CenteredIconLabelDescriptionList"/>
    <dgm:cxn modelId="{29E1991D-95BF-4819-8121-2714DEAA2EF9}" type="presParOf" srcId="{101755DE-A7DF-40D3-B641-158C7EBA5A4F}" destId="{760984C6-11ED-4B40-BE04-A82626D2C26C}" srcOrd="4" destOrd="0" presId="urn:microsoft.com/office/officeart/2018/5/layout/CenteredIconLabelDescriptionList"/>
    <dgm:cxn modelId="{5267CF47-649E-4430-880F-02CAFACFC405}" type="presParOf" srcId="{878248AF-C8F9-498E-87CB-AA3AB44B2A5D}" destId="{FBD5459C-4FFA-4A8C-8962-249C8A0A6D61}" srcOrd="5" destOrd="0" presId="urn:microsoft.com/office/officeart/2018/5/layout/CenteredIconLabelDescriptionList"/>
    <dgm:cxn modelId="{850630F3-0EFD-4969-B7F8-355FB5E688B1}" type="presParOf" srcId="{878248AF-C8F9-498E-87CB-AA3AB44B2A5D}" destId="{50606D40-3A23-4066-AF10-6A2AD1506818}" srcOrd="6" destOrd="0" presId="urn:microsoft.com/office/officeart/2018/5/layout/CenteredIconLabelDescriptionList"/>
    <dgm:cxn modelId="{2E0E6D2D-0D28-4EFA-B9BD-4E5AF83E4CF1}" type="presParOf" srcId="{50606D40-3A23-4066-AF10-6A2AD1506818}" destId="{09AC2B0C-5010-4E70-8181-6B81303BBB04}" srcOrd="0" destOrd="0" presId="urn:microsoft.com/office/officeart/2018/5/layout/CenteredIconLabelDescriptionList"/>
    <dgm:cxn modelId="{FD1E0A15-A378-4EB3-B24F-A128A29B7DA9}" type="presParOf" srcId="{50606D40-3A23-4066-AF10-6A2AD1506818}" destId="{9FDAC92A-5B7F-4C48-B806-AAC529B2988B}" srcOrd="1" destOrd="0" presId="urn:microsoft.com/office/officeart/2018/5/layout/CenteredIconLabelDescriptionList"/>
    <dgm:cxn modelId="{B785A5BE-E980-433B-B466-2FFC4F71AEEC}" type="presParOf" srcId="{50606D40-3A23-4066-AF10-6A2AD1506818}" destId="{96E45C63-5221-4FF6-8B30-5236DE62484D}" srcOrd="2" destOrd="0" presId="urn:microsoft.com/office/officeart/2018/5/layout/CenteredIconLabelDescriptionList"/>
    <dgm:cxn modelId="{63F124AA-6F22-45AD-9123-DA05EDD7A333}" type="presParOf" srcId="{50606D40-3A23-4066-AF10-6A2AD1506818}" destId="{694D236D-11AA-45EA-B838-F75C96FC5F26}" srcOrd="3" destOrd="0" presId="urn:microsoft.com/office/officeart/2018/5/layout/CenteredIconLabelDescriptionList"/>
    <dgm:cxn modelId="{DCA07A98-4137-41CF-833A-064544CC7947}" type="presParOf" srcId="{50606D40-3A23-4066-AF10-6A2AD1506818}" destId="{CA8539BA-2A6E-417F-81D0-9C963EE5AD62}"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E4AD49-3B2E-4011-9F08-E2195C688EDE}"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6855332B-D3C6-4352-97F3-ACDD0D115AB5}">
      <dgm:prSet/>
      <dgm:spPr/>
      <dgm:t>
        <a:bodyPr/>
        <a:lstStyle/>
        <a:p>
          <a:r>
            <a:rPr lang="en-CA"/>
            <a:t>What is a method?</a:t>
          </a:r>
          <a:endParaRPr lang="en-US"/>
        </a:p>
      </dgm:t>
    </dgm:pt>
    <dgm:pt modelId="{A40E8160-A4B5-4113-BB0E-2B2BBDD26915}" type="parTrans" cxnId="{6E4E0C15-68D9-4ED9-9EA0-4D625BBD4603}">
      <dgm:prSet/>
      <dgm:spPr/>
      <dgm:t>
        <a:bodyPr/>
        <a:lstStyle/>
        <a:p>
          <a:endParaRPr lang="en-US"/>
        </a:p>
      </dgm:t>
    </dgm:pt>
    <dgm:pt modelId="{BFC0CF18-B07B-4CB5-AA49-A67BDDA53753}" type="sibTrans" cxnId="{6E4E0C15-68D9-4ED9-9EA0-4D625BBD4603}">
      <dgm:prSet/>
      <dgm:spPr/>
      <dgm:t>
        <a:bodyPr/>
        <a:lstStyle/>
        <a:p>
          <a:endParaRPr lang="en-US"/>
        </a:p>
      </dgm:t>
    </dgm:pt>
    <dgm:pt modelId="{C02712E9-261B-4A23-9624-0DFC4C5B1955}">
      <dgm:prSet/>
      <dgm:spPr/>
      <dgm:t>
        <a:bodyPr/>
        <a:lstStyle/>
        <a:p>
          <a:r>
            <a:rPr lang="en-CA"/>
            <a:t>It’s a way of getting from A to B. If you want to get to a grocery store, then A is your home, B is the grocery store and your method might be walking, driving, bicycling, etc.</a:t>
          </a:r>
          <a:endParaRPr lang="en-US"/>
        </a:p>
      </dgm:t>
    </dgm:pt>
    <dgm:pt modelId="{78A169F5-1BC0-4A2D-80E2-B502E2AD98EE}" type="parTrans" cxnId="{54723D92-A998-41F5-8BAC-AC4E2F8AA50D}">
      <dgm:prSet/>
      <dgm:spPr/>
      <dgm:t>
        <a:bodyPr/>
        <a:lstStyle/>
        <a:p>
          <a:endParaRPr lang="en-US"/>
        </a:p>
      </dgm:t>
    </dgm:pt>
    <dgm:pt modelId="{13BFBB3E-AA26-4A3B-9933-3A396191B48C}" type="sibTrans" cxnId="{54723D92-A998-41F5-8BAC-AC4E2F8AA50D}">
      <dgm:prSet/>
      <dgm:spPr/>
      <dgm:t>
        <a:bodyPr/>
        <a:lstStyle/>
        <a:p>
          <a:endParaRPr lang="en-US"/>
        </a:p>
      </dgm:t>
    </dgm:pt>
    <dgm:pt modelId="{94E50DC8-4B7C-415F-ACD4-8E92EECA364E}">
      <dgm:prSet/>
      <dgm:spPr/>
      <dgm:t>
        <a:bodyPr/>
        <a:lstStyle/>
        <a:p>
          <a:r>
            <a:rPr lang="en-CA"/>
            <a:t>In this example, there are many methods and you can have mixed methods (i.e., you can walk part of the way and drive the rest).</a:t>
          </a:r>
          <a:endParaRPr lang="en-US"/>
        </a:p>
      </dgm:t>
    </dgm:pt>
    <dgm:pt modelId="{092525E4-D420-491E-9E43-26490057A674}" type="parTrans" cxnId="{40F04056-CDA5-470D-958F-C6C0C32714AF}">
      <dgm:prSet/>
      <dgm:spPr/>
      <dgm:t>
        <a:bodyPr/>
        <a:lstStyle/>
        <a:p>
          <a:endParaRPr lang="en-US"/>
        </a:p>
      </dgm:t>
    </dgm:pt>
    <dgm:pt modelId="{D7C8E6FD-D2E5-4CDA-89EE-1A231F5F47DB}" type="sibTrans" cxnId="{40F04056-CDA5-470D-958F-C6C0C32714AF}">
      <dgm:prSet/>
      <dgm:spPr/>
      <dgm:t>
        <a:bodyPr/>
        <a:lstStyle/>
        <a:p>
          <a:endParaRPr lang="en-US"/>
        </a:p>
      </dgm:t>
    </dgm:pt>
    <dgm:pt modelId="{8DC6BA29-B5CC-4628-A5C1-B3B4499E5DAC}">
      <dgm:prSet/>
      <dgm:spPr/>
      <dgm:t>
        <a:bodyPr/>
        <a:lstStyle/>
        <a:p>
          <a:r>
            <a:rPr lang="en-CA"/>
            <a:t>But scientific method is supposed to be different</a:t>
          </a:r>
          <a:endParaRPr lang="en-US"/>
        </a:p>
      </dgm:t>
    </dgm:pt>
    <dgm:pt modelId="{073AEC29-ADA8-4211-8AE4-E52946F10CFC}" type="parTrans" cxnId="{17B8C3DA-D169-491D-BC41-4BAD8D842D68}">
      <dgm:prSet/>
      <dgm:spPr/>
      <dgm:t>
        <a:bodyPr/>
        <a:lstStyle/>
        <a:p>
          <a:endParaRPr lang="en-US"/>
        </a:p>
      </dgm:t>
    </dgm:pt>
    <dgm:pt modelId="{DAC5A01F-58B1-49C5-9A8B-18BCA8DA1F39}" type="sibTrans" cxnId="{17B8C3DA-D169-491D-BC41-4BAD8D842D68}">
      <dgm:prSet/>
      <dgm:spPr/>
      <dgm:t>
        <a:bodyPr/>
        <a:lstStyle/>
        <a:p>
          <a:endParaRPr lang="en-US"/>
        </a:p>
      </dgm:t>
    </dgm:pt>
    <dgm:pt modelId="{739D8709-18A7-49ED-A276-B0FB40999A58}">
      <dgm:prSet/>
      <dgm:spPr/>
      <dgm:t>
        <a:bodyPr/>
        <a:lstStyle/>
        <a:p>
          <a:r>
            <a:rPr lang="en-CA"/>
            <a:t>Scientific Method</a:t>
          </a:r>
          <a:endParaRPr lang="en-US"/>
        </a:p>
      </dgm:t>
    </dgm:pt>
    <dgm:pt modelId="{727D1E5C-F0B5-47C1-B67F-AA8DA9D4E84B}" type="parTrans" cxnId="{94CEA5DB-EFD3-4B38-88C8-293C1EB7B21F}">
      <dgm:prSet/>
      <dgm:spPr/>
      <dgm:t>
        <a:bodyPr/>
        <a:lstStyle/>
        <a:p>
          <a:endParaRPr lang="en-US"/>
        </a:p>
      </dgm:t>
    </dgm:pt>
    <dgm:pt modelId="{E62DECB5-687E-476A-A571-C1D092CDDB4C}" type="sibTrans" cxnId="{94CEA5DB-EFD3-4B38-88C8-293C1EB7B21F}">
      <dgm:prSet/>
      <dgm:spPr/>
      <dgm:t>
        <a:bodyPr/>
        <a:lstStyle/>
        <a:p>
          <a:endParaRPr lang="en-US"/>
        </a:p>
      </dgm:t>
    </dgm:pt>
    <dgm:pt modelId="{6EEA1EF8-5174-49D5-9DE9-7313641E64A4}">
      <dgm:prSet/>
      <dgm:spPr/>
      <dgm:t>
        <a:bodyPr/>
        <a:lstStyle/>
        <a:p>
          <a:r>
            <a:rPr lang="en-CA"/>
            <a:t>There is only one (for some).</a:t>
          </a:r>
          <a:endParaRPr lang="en-US"/>
        </a:p>
      </dgm:t>
    </dgm:pt>
    <dgm:pt modelId="{94F49449-474E-47AE-98C8-A0932A00D7D9}" type="parTrans" cxnId="{30446410-4169-44A1-9DD6-57CBA66482F9}">
      <dgm:prSet/>
      <dgm:spPr/>
      <dgm:t>
        <a:bodyPr/>
        <a:lstStyle/>
        <a:p>
          <a:endParaRPr lang="en-US"/>
        </a:p>
      </dgm:t>
    </dgm:pt>
    <dgm:pt modelId="{C38EAD00-CFB2-44CA-B20D-1E7958A9694D}" type="sibTrans" cxnId="{30446410-4169-44A1-9DD6-57CBA66482F9}">
      <dgm:prSet/>
      <dgm:spPr/>
      <dgm:t>
        <a:bodyPr/>
        <a:lstStyle/>
        <a:p>
          <a:endParaRPr lang="en-US"/>
        </a:p>
      </dgm:t>
    </dgm:pt>
    <dgm:pt modelId="{2D17C4BA-6F30-49B9-B7D4-0FA9A2135C17}">
      <dgm:prSet/>
      <dgm:spPr/>
      <dgm:t>
        <a:bodyPr/>
        <a:lstStyle/>
        <a:p>
          <a:r>
            <a:rPr lang="en-CA"/>
            <a:t>A and B are much more abstract.</a:t>
          </a:r>
          <a:endParaRPr lang="en-US"/>
        </a:p>
      </dgm:t>
    </dgm:pt>
    <dgm:pt modelId="{773CC75A-3ADB-4FE5-BCB3-931F6C16A2D6}" type="parTrans" cxnId="{2067D69B-7DB5-4909-93AB-141D5A5CED37}">
      <dgm:prSet/>
      <dgm:spPr/>
      <dgm:t>
        <a:bodyPr/>
        <a:lstStyle/>
        <a:p>
          <a:endParaRPr lang="en-US"/>
        </a:p>
      </dgm:t>
    </dgm:pt>
    <dgm:pt modelId="{762F367C-60F1-41C6-BE54-208828223152}" type="sibTrans" cxnId="{2067D69B-7DB5-4909-93AB-141D5A5CED37}">
      <dgm:prSet/>
      <dgm:spPr/>
      <dgm:t>
        <a:bodyPr/>
        <a:lstStyle/>
        <a:p>
          <a:endParaRPr lang="en-US"/>
        </a:p>
      </dgm:t>
    </dgm:pt>
    <dgm:pt modelId="{3290141C-CE27-445C-B086-A59D9E3D288F}" type="pres">
      <dgm:prSet presAssocID="{FFE4AD49-3B2E-4011-9F08-E2195C688EDE}" presName="Name0" presStyleCnt="0">
        <dgm:presLayoutVars>
          <dgm:dir/>
          <dgm:animLvl val="lvl"/>
          <dgm:resizeHandles val="exact"/>
        </dgm:presLayoutVars>
      </dgm:prSet>
      <dgm:spPr/>
    </dgm:pt>
    <dgm:pt modelId="{CA5DC737-83D2-4D23-8B4A-B35F3E23E136}" type="pres">
      <dgm:prSet presAssocID="{6855332B-D3C6-4352-97F3-ACDD0D115AB5}" presName="linNode" presStyleCnt="0"/>
      <dgm:spPr/>
    </dgm:pt>
    <dgm:pt modelId="{6DBBAA87-9A20-4E7C-BDC8-534A95725A4D}" type="pres">
      <dgm:prSet presAssocID="{6855332B-D3C6-4352-97F3-ACDD0D115AB5}" presName="parentText" presStyleLbl="node1" presStyleIdx="0" presStyleCnt="2">
        <dgm:presLayoutVars>
          <dgm:chMax val="1"/>
          <dgm:bulletEnabled val="1"/>
        </dgm:presLayoutVars>
      </dgm:prSet>
      <dgm:spPr/>
    </dgm:pt>
    <dgm:pt modelId="{7CB3519B-01F1-42BA-91E1-5BC974F39592}" type="pres">
      <dgm:prSet presAssocID="{6855332B-D3C6-4352-97F3-ACDD0D115AB5}" presName="descendantText" presStyleLbl="alignAccFollowNode1" presStyleIdx="0" presStyleCnt="2">
        <dgm:presLayoutVars>
          <dgm:bulletEnabled val="1"/>
        </dgm:presLayoutVars>
      </dgm:prSet>
      <dgm:spPr/>
    </dgm:pt>
    <dgm:pt modelId="{85C68447-2771-44F7-91D8-E0199A03DC04}" type="pres">
      <dgm:prSet presAssocID="{BFC0CF18-B07B-4CB5-AA49-A67BDDA53753}" presName="sp" presStyleCnt="0"/>
      <dgm:spPr/>
    </dgm:pt>
    <dgm:pt modelId="{49868944-5ECF-45AA-9644-7E7D21042B2E}" type="pres">
      <dgm:prSet presAssocID="{739D8709-18A7-49ED-A276-B0FB40999A58}" presName="linNode" presStyleCnt="0"/>
      <dgm:spPr/>
    </dgm:pt>
    <dgm:pt modelId="{1CB37654-004C-4D86-837F-59257F8EDDE3}" type="pres">
      <dgm:prSet presAssocID="{739D8709-18A7-49ED-A276-B0FB40999A58}" presName="parentText" presStyleLbl="node1" presStyleIdx="1" presStyleCnt="2">
        <dgm:presLayoutVars>
          <dgm:chMax val="1"/>
          <dgm:bulletEnabled val="1"/>
        </dgm:presLayoutVars>
      </dgm:prSet>
      <dgm:spPr/>
    </dgm:pt>
    <dgm:pt modelId="{7C90AF46-023A-43C7-B25B-ED14A0718017}" type="pres">
      <dgm:prSet presAssocID="{739D8709-18A7-49ED-A276-B0FB40999A58}" presName="descendantText" presStyleLbl="alignAccFollowNode1" presStyleIdx="1" presStyleCnt="2">
        <dgm:presLayoutVars>
          <dgm:bulletEnabled val="1"/>
        </dgm:presLayoutVars>
      </dgm:prSet>
      <dgm:spPr/>
    </dgm:pt>
  </dgm:ptLst>
  <dgm:cxnLst>
    <dgm:cxn modelId="{30446410-4169-44A1-9DD6-57CBA66482F9}" srcId="{739D8709-18A7-49ED-A276-B0FB40999A58}" destId="{6EEA1EF8-5174-49D5-9DE9-7313641E64A4}" srcOrd="0" destOrd="0" parTransId="{94F49449-474E-47AE-98C8-A0932A00D7D9}" sibTransId="{C38EAD00-CFB2-44CA-B20D-1E7958A9694D}"/>
    <dgm:cxn modelId="{6E4E0C15-68D9-4ED9-9EA0-4D625BBD4603}" srcId="{FFE4AD49-3B2E-4011-9F08-E2195C688EDE}" destId="{6855332B-D3C6-4352-97F3-ACDD0D115AB5}" srcOrd="0" destOrd="0" parTransId="{A40E8160-A4B5-4113-BB0E-2B2BBDD26915}" sibTransId="{BFC0CF18-B07B-4CB5-AA49-A67BDDA53753}"/>
    <dgm:cxn modelId="{BBBF6324-F67F-4748-95F2-5F374B7A1A3C}" type="presOf" srcId="{FFE4AD49-3B2E-4011-9F08-E2195C688EDE}" destId="{3290141C-CE27-445C-B086-A59D9E3D288F}" srcOrd="0" destOrd="0" presId="urn:microsoft.com/office/officeart/2005/8/layout/vList5"/>
    <dgm:cxn modelId="{97796C2C-FF77-4E59-81B8-A8C4AF8ED263}" type="presOf" srcId="{C02712E9-261B-4A23-9624-0DFC4C5B1955}" destId="{7CB3519B-01F1-42BA-91E1-5BC974F39592}" srcOrd="0" destOrd="0" presId="urn:microsoft.com/office/officeart/2005/8/layout/vList5"/>
    <dgm:cxn modelId="{BB76EC39-578E-43D1-B489-FB84DB93A55D}" type="presOf" srcId="{739D8709-18A7-49ED-A276-B0FB40999A58}" destId="{1CB37654-004C-4D86-837F-59257F8EDDE3}" srcOrd="0" destOrd="0" presId="urn:microsoft.com/office/officeart/2005/8/layout/vList5"/>
    <dgm:cxn modelId="{917E6D49-AB24-4DED-8B1B-C24DBB173AA3}" type="presOf" srcId="{6855332B-D3C6-4352-97F3-ACDD0D115AB5}" destId="{6DBBAA87-9A20-4E7C-BDC8-534A95725A4D}" srcOrd="0" destOrd="0" presId="urn:microsoft.com/office/officeart/2005/8/layout/vList5"/>
    <dgm:cxn modelId="{40F04056-CDA5-470D-958F-C6C0C32714AF}" srcId="{6855332B-D3C6-4352-97F3-ACDD0D115AB5}" destId="{94E50DC8-4B7C-415F-ACD4-8E92EECA364E}" srcOrd="1" destOrd="0" parTransId="{092525E4-D420-491E-9E43-26490057A674}" sibTransId="{D7C8E6FD-D2E5-4CDA-89EE-1A231F5F47DB}"/>
    <dgm:cxn modelId="{54723D92-A998-41F5-8BAC-AC4E2F8AA50D}" srcId="{6855332B-D3C6-4352-97F3-ACDD0D115AB5}" destId="{C02712E9-261B-4A23-9624-0DFC4C5B1955}" srcOrd="0" destOrd="0" parTransId="{78A169F5-1BC0-4A2D-80E2-B502E2AD98EE}" sibTransId="{13BFBB3E-AA26-4A3B-9933-3A396191B48C}"/>
    <dgm:cxn modelId="{2067D69B-7DB5-4909-93AB-141D5A5CED37}" srcId="{739D8709-18A7-49ED-A276-B0FB40999A58}" destId="{2D17C4BA-6F30-49B9-B7D4-0FA9A2135C17}" srcOrd="1" destOrd="0" parTransId="{773CC75A-3ADB-4FE5-BCB3-931F6C16A2D6}" sibTransId="{762F367C-60F1-41C6-BE54-208828223152}"/>
    <dgm:cxn modelId="{20EE93C3-77EE-4B3B-96AF-6DC92E000A68}" type="presOf" srcId="{2D17C4BA-6F30-49B9-B7D4-0FA9A2135C17}" destId="{7C90AF46-023A-43C7-B25B-ED14A0718017}" srcOrd="0" destOrd="1" presId="urn:microsoft.com/office/officeart/2005/8/layout/vList5"/>
    <dgm:cxn modelId="{37D011D7-824B-4E92-B7CF-C61A378AB83E}" type="presOf" srcId="{8DC6BA29-B5CC-4628-A5C1-B3B4499E5DAC}" destId="{7CB3519B-01F1-42BA-91E1-5BC974F39592}" srcOrd="0" destOrd="2" presId="urn:microsoft.com/office/officeart/2005/8/layout/vList5"/>
    <dgm:cxn modelId="{4B4C48DA-6AD3-4803-BD91-3F745EC7D29B}" type="presOf" srcId="{94E50DC8-4B7C-415F-ACD4-8E92EECA364E}" destId="{7CB3519B-01F1-42BA-91E1-5BC974F39592}" srcOrd="0" destOrd="1" presId="urn:microsoft.com/office/officeart/2005/8/layout/vList5"/>
    <dgm:cxn modelId="{17B8C3DA-D169-491D-BC41-4BAD8D842D68}" srcId="{6855332B-D3C6-4352-97F3-ACDD0D115AB5}" destId="{8DC6BA29-B5CC-4628-A5C1-B3B4499E5DAC}" srcOrd="2" destOrd="0" parTransId="{073AEC29-ADA8-4211-8AE4-E52946F10CFC}" sibTransId="{DAC5A01F-58B1-49C5-9A8B-18BCA8DA1F39}"/>
    <dgm:cxn modelId="{94CEA5DB-EFD3-4B38-88C8-293C1EB7B21F}" srcId="{FFE4AD49-3B2E-4011-9F08-E2195C688EDE}" destId="{739D8709-18A7-49ED-A276-B0FB40999A58}" srcOrd="1" destOrd="0" parTransId="{727D1E5C-F0B5-47C1-B67F-AA8DA9D4E84B}" sibTransId="{E62DECB5-687E-476A-A571-C1D092CDDB4C}"/>
    <dgm:cxn modelId="{967057FA-7F75-4D4E-9F05-FA35A1044084}" type="presOf" srcId="{6EEA1EF8-5174-49D5-9DE9-7313641E64A4}" destId="{7C90AF46-023A-43C7-B25B-ED14A0718017}" srcOrd="0" destOrd="0" presId="urn:microsoft.com/office/officeart/2005/8/layout/vList5"/>
    <dgm:cxn modelId="{E1F668EC-8A76-46F1-A1BC-2319788295B7}" type="presParOf" srcId="{3290141C-CE27-445C-B086-A59D9E3D288F}" destId="{CA5DC737-83D2-4D23-8B4A-B35F3E23E136}" srcOrd="0" destOrd="0" presId="urn:microsoft.com/office/officeart/2005/8/layout/vList5"/>
    <dgm:cxn modelId="{C637CDBA-6863-4752-AA33-D566246A1165}" type="presParOf" srcId="{CA5DC737-83D2-4D23-8B4A-B35F3E23E136}" destId="{6DBBAA87-9A20-4E7C-BDC8-534A95725A4D}" srcOrd="0" destOrd="0" presId="urn:microsoft.com/office/officeart/2005/8/layout/vList5"/>
    <dgm:cxn modelId="{681CEBBD-9994-4A87-B4CF-A29F97FC89B1}" type="presParOf" srcId="{CA5DC737-83D2-4D23-8B4A-B35F3E23E136}" destId="{7CB3519B-01F1-42BA-91E1-5BC974F39592}" srcOrd="1" destOrd="0" presId="urn:microsoft.com/office/officeart/2005/8/layout/vList5"/>
    <dgm:cxn modelId="{3143B0D6-CDB9-476A-ADC2-345123B37685}" type="presParOf" srcId="{3290141C-CE27-445C-B086-A59D9E3D288F}" destId="{85C68447-2771-44F7-91D8-E0199A03DC04}" srcOrd="1" destOrd="0" presId="urn:microsoft.com/office/officeart/2005/8/layout/vList5"/>
    <dgm:cxn modelId="{2AF065AA-42FB-483A-AD88-DB7780404B27}" type="presParOf" srcId="{3290141C-CE27-445C-B086-A59D9E3D288F}" destId="{49868944-5ECF-45AA-9644-7E7D21042B2E}" srcOrd="2" destOrd="0" presId="urn:microsoft.com/office/officeart/2005/8/layout/vList5"/>
    <dgm:cxn modelId="{412671D8-F696-48BC-82BD-1C154CD7E281}" type="presParOf" srcId="{49868944-5ECF-45AA-9644-7E7D21042B2E}" destId="{1CB37654-004C-4D86-837F-59257F8EDDE3}" srcOrd="0" destOrd="0" presId="urn:microsoft.com/office/officeart/2005/8/layout/vList5"/>
    <dgm:cxn modelId="{BB569F78-C4B1-4890-983C-9502C58A5FE4}" type="presParOf" srcId="{49868944-5ECF-45AA-9644-7E7D21042B2E}" destId="{7C90AF46-023A-43C7-B25B-ED14A071801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1C484E-C882-41F0-9144-CF830A2F8FA0}"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689B00F6-ED18-44FC-8D31-D98CDED8CF91}">
      <dgm:prSet/>
      <dgm:spPr/>
      <dgm:t>
        <a:bodyPr/>
        <a:lstStyle/>
        <a:p>
          <a:r>
            <a:rPr lang="en-CA"/>
            <a:t>Options for A:</a:t>
          </a:r>
          <a:endParaRPr lang="en-US"/>
        </a:p>
      </dgm:t>
    </dgm:pt>
    <dgm:pt modelId="{3E283A86-A660-4F6A-8756-8C1D1AB45863}" type="parTrans" cxnId="{AF73C28B-5356-4C34-A4FB-F6B8FA1AAC72}">
      <dgm:prSet/>
      <dgm:spPr/>
      <dgm:t>
        <a:bodyPr/>
        <a:lstStyle/>
        <a:p>
          <a:endParaRPr lang="en-US"/>
        </a:p>
      </dgm:t>
    </dgm:pt>
    <dgm:pt modelId="{7C29C4A1-1DCF-466E-B69E-6466F439C0C6}" type="sibTrans" cxnId="{AF73C28B-5356-4C34-A4FB-F6B8FA1AAC72}">
      <dgm:prSet/>
      <dgm:spPr/>
      <dgm:t>
        <a:bodyPr/>
        <a:lstStyle/>
        <a:p>
          <a:endParaRPr lang="en-US"/>
        </a:p>
      </dgm:t>
    </dgm:pt>
    <dgm:pt modelId="{DFF9EAD4-109B-41C2-8419-C328BC99E8A1}">
      <dgm:prSet/>
      <dgm:spPr/>
      <dgm:t>
        <a:bodyPr/>
        <a:lstStyle/>
        <a:p>
          <a:r>
            <a:rPr lang="en-CA" baseline="0"/>
            <a:t>Rationalism:  All science is grounded in self-evident, obvious truths (“axioms”).</a:t>
          </a:r>
          <a:endParaRPr lang="en-US"/>
        </a:p>
      </dgm:t>
    </dgm:pt>
    <dgm:pt modelId="{810E290A-862E-449C-9CDB-137C22B1137A}" type="parTrans" cxnId="{2E6EB11E-4A28-4363-989D-1C1BCE52446F}">
      <dgm:prSet/>
      <dgm:spPr/>
      <dgm:t>
        <a:bodyPr/>
        <a:lstStyle/>
        <a:p>
          <a:endParaRPr lang="en-US"/>
        </a:p>
      </dgm:t>
    </dgm:pt>
    <dgm:pt modelId="{E120186F-9975-4F1F-87F0-00333C25BA77}" type="sibTrans" cxnId="{2E6EB11E-4A28-4363-989D-1C1BCE52446F}">
      <dgm:prSet/>
      <dgm:spPr/>
      <dgm:t>
        <a:bodyPr/>
        <a:lstStyle/>
        <a:p>
          <a:endParaRPr lang="en-US"/>
        </a:p>
      </dgm:t>
    </dgm:pt>
    <dgm:pt modelId="{AA7E5F9E-9260-4C23-BBA2-BDE11899DFC3}">
      <dgm:prSet/>
      <dgm:spPr/>
      <dgm:t>
        <a:bodyPr/>
        <a:lstStyle/>
        <a:p>
          <a:r>
            <a:rPr lang="en-CA" baseline="0"/>
            <a:t>Empiricism:  All science is grounded in sense-experience</a:t>
          </a:r>
          <a:endParaRPr lang="en-US"/>
        </a:p>
      </dgm:t>
    </dgm:pt>
    <dgm:pt modelId="{1183794D-1186-43F8-91D8-16C7D94BA056}" type="parTrans" cxnId="{FFF52D35-3123-43BA-AC31-53E89FF59807}">
      <dgm:prSet/>
      <dgm:spPr/>
      <dgm:t>
        <a:bodyPr/>
        <a:lstStyle/>
        <a:p>
          <a:endParaRPr lang="en-US"/>
        </a:p>
      </dgm:t>
    </dgm:pt>
    <dgm:pt modelId="{243EAEED-9133-4E8F-A007-74497BB2CDFC}" type="sibTrans" cxnId="{FFF52D35-3123-43BA-AC31-53E89FF59807}">
      <dgm:prSet/>
      <dgm:spPr/>
      <dgm:t>
        <a:bodyPr/>
        <a:lstStyle/>
        <a:p>
          <a:endParaRPr lang="en-US"/>
        </a:p>
      </dgm:t>
    </dgm:pt>
    <dgm:pt modelId="{1186E9D3-36DA-4B54-8EFB-1FE41C8DE3E7}">
      <dgm:prSet/>
      <dgm:spPr/>
      <dgm:t>
        <a:bodyPr/>
        <a:lstStyle/>
        <a:p>
          <a:r>
            <a:rPr lang="en-CA" baseline="0"/>
            <a:t>Fideism:  All science is grounded in faith</a:t>
          </a:r>
          <a:endParaRPr lang="en-US"/>
        </a:p>
      </dgm:t>
    </dgm:pt>
    <dgm:pt modelId="{D14B8A22-65BC-42E7-B04A-8BBEA242D012}" type="parTrans" cxnId="{73341C6B-9D96-4114-82B9-901DEB2000B0}">
      <dgm:prSet/>
      <dgm:spPr/>
      <dgm:t>
        <a:bodyPr/>
        <a:lstStyle/>
        <a:p>
          <a:endParaRPr lang="en-US"/>
        </a:p>
      </dgm:t>
    </dgm:pt>
    <dgm:pt modelId="{AB7D2B9E-CD1C-4DA5-8BC5-181A637862FD}" type="sibTrans" cxnId="{73341C6B-9D96-4114-82B9-901DEB2000B0}">
      <dgm:prSet/>
      <dgm:spPr/>
      <dgm:t>
        <a:bodyPr/>
        <a:lstStyle/>
        <a:p>
          <a:endParaRPr lang="en-US"/>
        </a:p>
      </dgm:t>
    </dgm:pt>
    <dgm:pt modelId="{272A86F3-758C-4BB3-A07F-ACFABFC18245}">
      <dgm:prSet/>
      <dgm:spPr/>
      <dgm:t>
        <a:bodyPr/>
        <a:lstStyle/>
        <a:p>
          <a:r>
            <a:rPr lang="en-CA"/>
            <a:t>Options for B:</a:t>
          </a:r>
          <a:endParaRPr lang="en-US"/>
        </a:p>
      </dgm:t>
    </dgm:pt>
    <dgm:pt modelId="{DAA7D599-A9A2-4B0D-B1A7-812A7A6EDB61}" type="parTrans" cxnId="{57583DFB-76B9-42A7-9D36-37989AE53AAA}">
      <dgm:prSet/>
      <dgm:spPr/>
      <dgm:t>
        <a:bodyPr/>
        <a:lstStyle/>
        <a:p>
          <a:endParaRPr lang="en-US"/>
        </a:p>
      </dgm:t>
    </dgm:pt>
    <dgm:pt modelId="{FB757D8D-73A5-4456-A1BB-B6CB3ECE1F81}" type="sibTrans" cxnId="{57583DFB-76B9-42A7-9D36-37989AE53AAA}">
      <dgm:prSet/>
      <dgm:spPr/>
      <dgm:t>
        <a:bodyPr/>
        <a:lstStyle/>
        <a:p>
          <a:endParaRPr lang="en-US"/>
        </a:p>
      </dgm:t>
    </dgm:pt>
    <dgm:pt modelId="{C75EAF6C-C02B-4232-87B7-6DCDB13C3C55}">
      <dgm:prSet/>
      <dgm:spPr/>
      <dgm:t>
        <a:bodyPr/>
        <a:lstStyle/>
        <a:p>
          <a:r>
            <a:rPr lang="en-CA" baseline="0"/>
            <a:t>Realism: Knowledge about the structure of the world</a:t>
          </a:r>
          <a:endParaRPr lang="en-US"/>
        </a:p>
      </dgm:t>
    </dgm:pt>
    <dgm:pt modelId="{027E1268-5DAF-4947-B0F1-5B473202B146}" type="parTrans" cxnId="{83F5A634-6ECF-463F-81CD-EB9522A0AEDE}">
      <dgm:prSet/>
      <dgm:spPr/>
      <dgm:t>
        <a:bodyPr/>
        <a:lstStyle/>
        <a:p>
          <a:endParaRPr lang="en-US"/>
        </a:p>
      </dgm:t>
    </dgm:pt>
    <dgm:pt modelId="{EBC3BF90-2137-4731-905E-08BFC74787AC}" type="sibTrans" cxnId="{83F5A634-6ECF-463F-81CD-EB9522A0AEDE}">
      <dgm:prSet/>
      <dgm:spPr/>
      <dgm:t>
        <a:bodyPr/>
        <a:lstStyle/>
        <a:p>
          <a:endParaRPr lang="en-US"/>
        </a:p>
      </dgm:t>
    </dgm:pt>
    <dgm:pt modelId="{A946E6DE-BE09-41E1-8350-C1CD98878695}">
      <dgm:prSet/>
      <dgm:spPr/>
      <dgm:t>
        <a:bodyPr/>
        <a:lstStyle/>
        <a:p>
          <a:r>
            <a:rPr lang="en-CA" baseline="0"/>
            <a:t>Instrumentalism: Knowledge about how to predict and manipulate the world</a:t>
          </a:r>
          <a:endParaRPr lang="en-US"/>
        </a:p>
      </dgm:t>
    </dgm:pt>
    <dgm:pt modelId="{FA48A07B-33AA-46EA-A527-46FF19400092}" type="parTrans" cxnId="{5BC6604D-9F29-47E0-AE83-7290F5080405}">
      <dgm:prSet/>
      <dgm:spPr/>
      <dgm:t>
        <a:bodyPr/>
        <a:lstStyle/>
        <a:p>
          <a:endParaRPr lang="en-US"/>
        </a:p>
      </dgm:t>
    </dgm:pt>
    <dgm:pt modelId="{782CBCAB-F2A6-4C15-9C80-41FDAFEFEEF3}" type="sibTrans" cxnId="{5BC6604D-9F29-47E0-AE83-7290F5080405}">
      <dgm:prSet/>
      <dgm:spPr/>
      <dgm:t>
        <a:bodyPr/>
        <a:lstStyle/>
        <a:p>
          <a:endParaRPr lang="en-US"/>
        </a:p>
      </dgm:t>
    </dgm:pt>
    <dgm:pt modelId="{52457C90-8AF0-4802-94D2-6E82CC809A0D}">
      <dgm:prSet/>
      <dgm:spPr/>
      <dgm:t>
        <a:bodyPr/>
        <a:lstStyle/>
        <a:p>
          <a:r>
            <a:rPr lang="en-CA" baseline="0"/>
            <a:t>Kantianism: Knowledge about how the world appears to us.</a:t>
          </a:r>
          <a:endParaRPr lang="en-US"/>
        </a:p>
      </dgm:t>
    </dgm:pt>
    <dgm:pt modelId="{4374D805-4690-41E6-9AFE-58D37D9013F8}" type="parTrans" cxnId="{ED5E2643-819C-4C3F-8B69-3D39EB63CD82}">
      <dgm:prSet/>
      <dgm:spPr/>
      <dgm:t>
        <a:bodyPr/>
        <a:lstStyle/>
        <a:p>
          <a:endParaRPr lang="en-US"/>
        </a:p>
      </dgm:t>
    </dgm:pt>
    <dgm:pt modelId="{A82E6047-D570-42FF-8E9D-7CE5A4030547}" type="sibTrans" cxnId="{ED5E2643-819C-4C3F-8B69-3D39EB63CD82}">
      <dgm:prSet/>
      <dgm:spPr/>
      <dgm:t>
        <a:bodyPr/>
        <a:lstStyle/>
        <a:p>
          <a:endParaRPr lang="en-US"/>
        </a:p>
      </dgm:t>
    </dgm:pt>
    <dgm:pt modelId="{818B45A0-6214-466C-B20A-11DB4BB8FC40}" type="pres">
      <dgm:prSet presAssocID="{351C484E-C882-41F0-9144-CF830A2F8FA0}" presName="Name0" presStyleCnt="0">
        <dgm:presLayoutVars>
          <dgm:dir/>
          <dgm:animLvl val="lvl"/>
          <dgm:resizeHandles val="exact"/>
        </dgm:presLayoutVars>
      </dgm:prSet>
      <dgm:spPr/>
    </dgm:pt>
    <dgm:pt modelId="{DA1A8993-AD86-4A91-BE8B-58E7CF75E928}" type="pres">
      <dgm:prSet presAssocID="{689B00F6-ED18-44FC-8D31-D98CDED8CF91}" presName="composite" presStyleCnt="0"/>
      <dgm:spPr/>
    </dgm:pt>
    <dgm:pt modelId="{E8779986-B21B-40A3-A34C-C378FB16E50E}" type="pres">
      <dgm:prSet presAssocID="{689B00F6-ED18-44FC-8D31-D98CDED8CF91}" presName="parTx" presStyleLbl="alignNode1" presStyleIdx="0" presStyleCnt="2">
        <dgm:presLayoutVars>
          <dgm:chMax val="0"/>
          <dgm:chPref val="0"/>
          <dgm:bulletEnabled val="1"/>
        </dgm:presLayoutVars>
      </dgm:prSet>
      <dgm:spPr/>
    </dgm:pt>
    <dgm:pt modelId="{E92339A6-131A-47F7-883D-94AAEE518FC0}" type="pres">
      <dgm:prSet presAssocID="{689B00F6-ED18-44FC-8D31-D98CDED8CF91}" presName="desTx" presStyleLbl="alignAccFollowNode1" presStyleIdx="0" presStyleCnt="2">
        <dgm:presLayoutVars>
          <dgm:bulletEnabled val="1"/>
        </dgm:presLayoutVars>
      </dgm:prSet>
      <dgm:spPr/>
    </dgm:pt>
    <dgm:pt modelId="{9E5E5EF6-6633-418A-9947-B98069C31912}" type="pres">
      <dgm:prSet presAssocID="{7C29C4A1-1DCF-466E-B69E-6466F439C0C6}" presName="space" presStyleCnt="0"/>
      <dgm:spPr/>
    </dgm:pt>
    <dgm:pt modelId="{812EB53D-ECAC-4FAB-A58F-1379904A7721}" type="pres">
      <dgm:prSet presAssocID="{272A86F3-758C-4BB3-A07F-ACFABFC18245}" presName="composite" presStyleCnt="0"/>
      <dgm:spPr/>
    </dgm:pt>
    <dgm:pt modelId="{D08C3AF8-BFC4-475A-84A6-FA60B6343426}" type="pres">
      <dgm:prSet presAssocID="{272A86F3-758C-4BB3-A07F-ACFABFC18245}" presName="parTx" presStyleLbl="alignNode1" presStyleIdx="1" presStyleCnt="2">
        <dgm:presLayoutVars>
          <dgm:chMax val="0"/>
          <dgm:chPref val="0"/>
          <dgm:bulletEnabled val="1"/>
        </dgm:presLayoutVars>
      </dgm:prSet>
      <dgm:spPr/>
    </dgm:pt>
    <dgm:pt modelId="{85779AD7-E59D-4AB5-9D81-AC129C01358F}" type="pres">
      <dgm:prSet presAssocID="{272A86F3-758C-4BB3-A07F-ACFABFC18245}" presName="desTx" presStyleLbl="alignAccFollowNode1" presStyleIdx="1" presStyleCnt="2">
        <dgm:presLayoutVars>
          <dgm:bulletEnabled val="1"/>
        </dgm:presLayoutVars>
      </dgm:prSet>
      <dgm:spPr/>
    </dgm:pt>
  </dgm:ptLst>
  <dgm:cxnLst>
    <dgm:cxn modelId="{E24A5700-2AB8-49DA-BA4E-2D1FEE7521A2}" type="presOf" srcId="{DFF9EAD4-109B-41C2-8419-C328BC99E8A1}" destId="{E92339A6-131A-47F7-883D-94AAEE518FC0}" srcOrd="0" destOrd="0" presId="urn:microsoft.com/office/officeart/2005/8/layout/hList1"/>
    <dgm:cxn modelId="{93F1AA15-AC54-4674-A79C-7781FD7CB337}" type="presOf" srcId="{52457C90-8AF0-4802-94D2-6E82CC809A0D}" destId="{85779AD7-E59D-4AB5-9D81-AC129C01358F}" srcOrd="0" destOrd="2" presId="urn:microsoft.com/office/officeart/2005/8/layout/hList1"/>
    <dgm:cxn modelId="{2E6EB11E-4A28-4363-989D-1C1BCE52446F}" srcId="{689B00F6-ED18-44FC-8D31-D98CDED8CF91}" destId="{DFF9EAD4-109B-41C2-8419-C328BC99E8A1}" srcOrd="0" destOrd="0" parTransId="{810E290A-862E-449C-9CDB-137C22B1137A}" sibTransId="{E120186F-9975-4F1F-87F0-00333C25BA77}"/>
    <dgm:cxn modelId="{46398A2F-1D7F-47B3-BC3E-36DB4C93EC0A}" type="presOf" srcId="{689B00F6-ED18-44FC-8D31-D98CDED8CF91}" destId="{E8779986-B21B-40A3-A34C-C378FB16E50E}" srcOrd="0" destOrd="0" presId="urn:microsoft.com/office/officeart/2005/8/layout/hList1"/>
    <dgm:cxn modelId="{53EB0531-3F0B-48FE-8894-935EB60BA6BE}" type="presOf" srcId="{C75EAF6C-C02B-4232-87B7-6DCDB13C3C55}" destId="{85779AD7-E59D-4AB5-9D81-AC129C01358F}" srcOrd="0" destOrd="0" presId="urn:microsoft.com/office/officeart/2005/8/layout/hList1"/>
    <dgm:cxn modelId="{83F5A634-6ECF-463F-81CD-EB9522A0AEDE}" srcId="{272A86F3-758C-4BB3-A07F-ACFABFC18245}" destId="{C75EAF6C-C02B-4232-87B7-6DCDB13C3C55}" srcOrd="0" destOrd="0" parTransId="{027E1268-5DAF-4947-B0F1-5B473202B146}" sibTransId="{EBC3BF90-2137-4731-905E-08BFC74787AC}"/>
    <dgm:cxn modelId="{FFF52D35-3123-43BA-AC31-53E89FF59807}" srcId="{689B00F6-ED18-44FC-8D31-D98CDED8CF91}" destId="{AA7E5F9E-9260-4C23-BBA2-BDE11899DFC3}" srcOrd="1" destOrd="0" parTransId="{1183794D-1186-43F8-91D8-16C7D94BA056}" sibTransId="{243EAEED-9133-4E8F-A007-74497BB2CDFC}"/>
    <dgm:cxn modelId="{608FA535-90B1-4E95-A3AF-805FD2C0BB03}" type="presOf" srcId="{AA7E5F9E-9260-4C23-BBA2-BDE11899DFC3}" destId="{E92339A6-131A-47F7-883D-94AAEE518FC0}" srcOrd="0" destOrd="1" presId="urn:microsoft.com/office/officeart/2005/8/layout/hList1"/>
    <dgm:cxn modelId="{ED5E2643-819C-4C3F-8B69-3D39EB63CD82}" srcId="{272A86F3-758C-4BB3-A07F-ACFABFC18245}" destId="{52457C90-8AF0-4802-94D2-6E82CC809A0D}" srcOrd="2" destOrd="0" parTransId="{4374D805-4690-41E6-9AFE-58D37D9013F8}" sibTransId="{A82E6047-D570-42FF-8E9D-7CE5A4030547}"/>
    <dgm:cxn modelId="{73341C6B-9D96-4114-82B9-901DEB2000B0}" srcId="{689B00F6-ED18-44FC-8D31-D98CDED8CF91}" destId="{1186E9D3-36DA-4B54-8EFB-1FE41C8DE3E7}" srcOrd="2" destOrd="0" parTransId="{D14B8A22-65BC-42E7-B04A-8BBEA242D012}" sibTransId="{AB7D2B9E-CD1C-4DA5-8BC5-181A637862FD}"/>
    <dgm:cxn modelId="{5BC6604D-9F29-47E0-AE83-7290F5080405}" srcId="{272A86F3-758C-4BB3-A07F-ACFABFC18245}" destId="{A946E6DE-BE09-41E1-8350-C1CD98878695}" srcOrd="1" destOrd="0" parTransId="{FA48A07B-33AA-46EA-A527-46FF19400092}" sibTransId="{782CBCAB-F2A6-4C15-9C80-41FDAFEFEEF3}"/>
    <dgm:cxn modelId="{21FADC4D-65C5-4DFA-BFA4-0B3AB14C55F1}" type="presOf" srcId="{1186E9D3-36DA-4B54-8EFB-1FE41C8DE3E7}" destId="{E92339A6-131A-47F7-883D-94AAEE518FC0}" srcOrd="0" destOrd="2" presId="urn:microsoft.com/office/officeart/2005/8/layout/hList1"/>
    <dgm:cxn modelId="{AB19C24E-DC95-4AEE-926C-32133FFF8AE0}" type="presOf" srcId="{A946E6DE-BE09-41E1-8350-C1CD98878695}" destId="{85779AD7-E59D-4AB5-9D81-AC129C01358F}" srcOrd="0" destOrd="1" presId="urn:microsoft.com/office/officeart/2005/8/layout/hList1"/>
    <dgm:cxn modelId="{AF73C28B-5356-4C34-A4FB-F6B8FA1AAC72}" srcId="{351C484E-C882-41F0-9144-CF830A2F8FA0}" destId="{689B00F6-ED18-44FC-8D31-D98CDED8CF91}" srcOrd="0" destOrd="0" parTransId="{3E283A86-A660-4F6A-8756-8C1D1AB45863}" sibTransId="{7C29C4A1-1DCF-466E-B69E-6466F439C0C6}"/>
    <dgm:cxn modelId="{0EAF14C8-D86C-4595-B1C8-41E50315CBE8}" type="presOf" srcId="{272A86F3-758C-4BB3-A07F-ACFABFC18245}" destId="{D08C3AF8-BFC4-475A-84A6-FA60B6343426}" srcOrd="0" destOrd="0" presId="urn:microsoft.com/office/officeart/2005/8/layout/hList1"/>
    <dgm:cxn modelId="{F53D84DC-B9EC-4240-8A33-50696B4B46EB}" type="presOf" srcId="{351C484E-C882-41F0-9144-CF830A2F8FA0}" destId="{818B45A0-6214-466C-B20A-11DB4BB8FC40}" srcOrd="0" destOrd="0" presId="urn:microsoft.com/office/officeart/2005/8/layout/hList1"/>
    <dgm:cxn modelId="{57583DFB-76B9-42A7-9D36-37989AE53AAA}" srcId="{351C484E-C882-41F0-9144-CF830A2F8FA0}" destId="{272A86F3-758C-4BB3-A07F-ACFABFC18245}" srcOrd="1" destOrd="0" parTransId="{DAA7D599-A9A2-4B0D-B1A7-812A7A6EDB61}" sibTransId="{FB757D8D-73A5-4456-A1BB-B6CB3ECE1F81}"/>
    <dgm:cxn modelId="{D23E7790-8419-464D-9C4D-9E2B41F54262}" type="presParOf" srcId="{818B45A0-6214-466C-B20A-11DB4BB8FC40}" destId="{DA1A8993-AD86-4A91-BE8B-58E7CF75E928}" srcOrd="0" destOrd="0" presId="urn:microsoft.com/office/officeart/2005/8/layout/hList1"/>
    <dgm:cxn modelId="{CB520601-38EC-4895-BF8C-4283DC8D25B5}" type="presParOf" srcId="{DA1A8993-AD86-4A91-BE8B-58E7CF75E928}" destId="{E8779986-B21B-40A3-A34C-C378FB16E50E}" srcOrd="0" destOrd="0" presId="urn:microsoft.com/office/officeart/2005/8/layout/hList1"/>
    <dgm:cxn modelId="{80828CEC-7058-4C82-A89D-F33746009282}" type="presParOf" srcId="{DA1A8993-AD86-4A91-BE8B-58E7CF75E928}" destId="{E92339A6-131A-47F7-883D-94AAEE518FC0}" srcOrd="1" destOrd="0" presId="urn:microsoft.com/office/officeart/2005/8/layout/hList1"/>
    <dgm:cxn modelId="{4976A770-35AE-4C3B-87D3-790080BF8CEC}" type="presParOf" srcId="{818B45A0-6214-466C-B20A-11DB4BB8FC40}" destId="{9E5E5EF6-6633-418A-9947-B98069C31912}" srcOrd="1" destOrd="0" presId="urn:microsoft.com/office/officeart/2005/8/layout/hList1"/>
    <dgm:cxn modelId="{3D5D6964-77D7-4C81-B78C-31B12E7A3ECD}" type="presParOf" srcId="{818B45A0-6214-466C-B20A-11DB4BB8FC40}" destId="{812EB53D-ECAC-4FAB-A58F-1379904A7721}" srcOrd="2" destOrd="0" presId="urn:microsoft.com/office/officeart/2005/8/layout/hList1"/>
    <dgm:cxn modelId="{71AC8C04-DAC6-4C26-A3F6-3D76663B2E8D}" type="presParOf" srcId="{812EB53D-ECAC-4FAB-A58F-1379904A7721}" destId="{D08C3AF8-BFC4-475A-84A6-FA60B6343426}" srcOrd="0" destOrd="0" presId="urn:microsoft.com/office/officeart/2005/8/layout/hList1"/>
    <dgm:cxn modelId="{9BB3A561-4BDF-4EC1-91F6-3F8E63AE3635}" type="presParOf" srcId="{812EB53D-ECAC-4FAB-A58F-1379904A7721}" destId="{85779AD7-E59D-4AB5-9D81-AC129C01358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F3F1CE-B46C-4649-8AD9-6B73F1FC8CDD}"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C1F6036A-0CA3-4A53-8F36-B55DFDFBC138}">
      <dgm:prSet/>
      <dgm:spPr/>
      <dgm:t>
        <a:bodyPr/>
        <a:lstStyle/>
        <a:p>
          <a:r>
            <a:rPr lang="en-CA"/>
            <a:t>Rene Descartes</a:t>
          </a:r>
          <a:endParaRPr lang="en-US"/>
        </a:p>
      </dgm:t>
    </dgm:pt>
    <dgm:pt modelId="{CC01896C-9EC6-43D1-9FFF-464190685460}" type="parTrans" cxnId="{B1E5FBD3-5481-4C02-BC71-B94F233D76EA}">
      <dgm:prSet/>
      <dgm:spPr/>
      <dgm:t>
        <a:bodyPr/>
        <a:lstStyle/>
        <a:p>
          <a:endParaRPr lang="en-US"/>
        </a:p>
      </dgm:t>
    </dgm:pt>
    <dgm:pt modelId="{1451A082-1C52-4A77-8A40-E07272014201}" type="sibTrans" cxnId="{B1E5FBD3-5481-4C02-BC71-B94F233D76EA}">
      <dgm:prSet/>
      <dgm:spPr/>
      <dgm:t>
        <a:bodyPr/>
        <a:lstStyle/>
        <a:p>
          <a:endParaRPr lang="en-US"/>
        </a:p>
      </dgm:t>
    </dgm:pt>
    <dgm:pt modelId="{34C73956-D661-4AAB-9804-BC06F89DBB57}">
      <dgm:prSet/>
      <dgm:spPr/>
      <dgm:t>
        <a:bodyPr/>
        <a:lstStyle/>
        <a:p>
          <a:r>
            <a:rPr lang="en-CA"/>
            <a:t>What can we know with certainty?</a:t>
          </a:r>
          <a:endParaRPr lang="en-US"/>
        </a:p>
      </dgm:t>
    </dgm:pt>
    <dgm:pt modelId="{73D21DD1-EF9A-4913-A832-78614DEE3025}" type="parTrans" cxnId="{91762C4D-25C7-4F52-95A4-E3E2978100A1}">
      <dgm:prSet/>
      <dgm:spPr/>
      <dgm:t>
        <a:bodyPr/>
        <a:lstStyle/>
        <a:p>
          <a:endParaRPr lang="en-US"/>
        </a:p>
      </dgm:t>
    </dgm:pt>
    <dgm:pt modelId="{438E46C9-B148-4639-BC59-94049B5712F2}" type="sibTrans" cxnId="{91762C4D-25C7-4F52-95A4-E3E2978100A1}">
      <dgm:prSet/>
      <dgm:spPr/>
      <dgm:t>
        <a:bodyPr/>
        <a:lstStyle/>
        <a:p>
          <a:endParaRPr lang="en-US"/>
        </a:p>
      </dgm:t>
    </dgm:pt>
    <dgm:pt modelId="{34ABECD6-070A-46D2-BA80-C07F1AE2A395}">
      <dgm:prSet/>
      <dgm:spPr/>
      <dgm:t>
        <a:bodyPr/>
        <a:lstStyle/>
        <a:p>
          <a:r>
            <a:rPr lang="en-CA"/>
            <a:t>NOT sense experience</a:t>
          </a:r>
          <a:endParaRPr lang="en-US"/>
        </a:p>
      </dgm:t>
    </dgm:pt>
    <dgm:pt modelId="{DCAB2206-A1C0-4056-AAC6-420AA70CD65A}" type="parTrans" cxnId="{029E5A92-B803-4E64-815D-39591980EC23}">
      <dgm:prSet/>
      <dgm:spPr/>
      <dgm:t>
        <a:bodyPr/>
        <a:lstStyle/>
        <a:p>
          <a:endParaRPr lang="en-US"/>
        </a:p>
      </dgm:t>
    </dgm:pt>
    <dgm:pt modelId="{D8DEA9BB-1B47-4EBB-88F0-41A6D890B4B0}" type="sibTrans" cxnId="{029E5A92-B803-4E64-815D-39591980EC23}">
      <dgm:prSet/>
      <dgm:spPr/>
      <dgm:t>
        <a:bodyPr/>
        <a:lstStyle/>
        <a:p>
          <a:endParaRPr lang="en-US"/>
        </a:p>
      </dgm:t>
    </dgm:pt>
    <dgm:pt modelId="{F386A77F-A8DD-4C53-BA11-7150695DF56F}">
      <dgm:prSet/>
      <dgm:spPr/>
      <dgm:t>
        <a:bodyPr/>
        <a:lstStyle/>
        <a:p>
          <a:r>
            <a:rPr lang="en-CA"/>
            <a:t>NOT our ordinary beliefs and conventions.</a:t>
          </a:r>
          <a:endParaRPr lang="en-US"/>
        </a:p>
      </dgm:t>
    </dgm:pt>
    <dgm:pt modelId="{9C2DF5A9-F992-4A84-9007-DE2A8B7C0100}" type="parTrans" cxnId="{3AC3284A-B03A-4CC5-8AA3-44A543BDAE1C}">
      <dgm:prSet/>
      <dgm:spPr/>
      <dgm:t>
        <a:bodyPr/>
        <a:lstStyle/>
        <a:p>
          <a:endParaRPr lang="en-US"/>
        </a:p>
      </dgm:t>
    </dgm:pt>
    <dgm:pt modelId="{1317F4E1-80CC-4B26-98E6-9F9D9A933276}" type="sibTrans" cxnId="{3AC3284A-B03A-4CC5-8AA3-44A543BDAE1C}">
      <dgm:prSet/>
      <dgm:spPr/>
      <dgm:t>
        <a:bodyPr/>
        <a:lstStyle/>
        <a:p>
          <a:endParaRPr lang="en-US"/>
        </a:p>
      </dgm:t>
    </dgm:pt>
    <dgm:pt modelId="{EA470BEB-C1CB-40B0-98B6-D5E07CDA02F1}">
      <dgm:prSet/>
      <dgm:spPr/>
      <dgm:t>
        <a:bodyPr/>
        <a:lstStyle/>
        <a:p>
          <a:r>
            <a:rPr lang="en-CA"/>
            <a:t>We know certain truths that cannot be doubted.</a:t>
          </a:r>
          <a:endParaRPr lang="en-US"/>
        </a:p>
      </dgm:t>
    </dgm:pt>
    <dgm:pt modelId="{FA66F101-131B-4A20-9200-F6AACD051460}" type="parTrans" cxnId="{D6B4A915-48EA-4556-A63D-9DAE302BD7A9}">
      <dgm:prSet/>
      <dgm:spPr/>
      <dgm:t>
        <a:bodyPr/>
        <a:lstStyle/>
        <a:p>
          <a:endParaRPr lang="en-US"/>
        </a:p>
      </dgm:t>
    </dgm:pt>
    <dgm:pt modelId="{5594629B-861F-4440-89B6-85D30F070A02}" type="sibTrans" cxnId="{D6B4A915-48EA-4556-A63D-9DAE302BD7A9}">
      <dgm:prSet/>
      <dgm:spPr/>
      <dgm:t>
        <a:bodyPr/>
        <a:lstStyle/>
        <a:p>
          <a:endParaRPr lang="en-US"/>
        </a:p>
      </dgm:t>
    </dgm:pt>
    <dgm:pt modelId="{34147728-83A8-4284-97DA-6F439F1AA4DD}">
      <dgm:prSet/>
      <dgm:spPr/>
      <dgm:t>
        <a:bodyPr/>
        <a:lstStyle/>
        <a:p>
          <a:r>
            <a:rPr lang="en-CA" dirty="0"/>
            <a:t>Examples of self-evident truths: the law of non-contradiction, the law of identity, the universe is continuous with itself, things can’t exist and not exist at the same time, every effect has a cause.</a:t>
          </a:r>
          <a:endParaRPr lang="en-US" dirty="0"/>
        </a:p>
      </dgm:t>
    </dgm:pt>
    <dgm:pt modelId="{085F1AD0-6502-426D-93E4-5F86D229A3CA}" type="parTrans" cxnId="{0EA9E7BD-4BAC-470A-92E8-2E40841270FA}">
      <dgm:prSet/>
      <dgm:spPr/>
      <dgm:t>
        <a:bodyPr/>
        <a:lstStyle/>
        <a:p>
          <a:endParaRPr lang="en-US"/>
        </a:p>
      </dgm:t>
    </dgm:pt>
    <dgm:pt modelId="{CAB536EA-755B-45BA-A4C8-4E6CDC87C6CB}" type="sibTrans" cxnId="{0EA9E7BD-4BAC-470A-92E8-2E40841270FA}">
      <dgm:prSet/>
      <dgm:spPr/>
      <dgm:t>
        <a:bodyPr/>
        <a:lstStyle/>
        <a:p>
          <a:endParaRPr lang="en-US"/>
        </a:p>
      </dgm:t>
    </dgm:pt>
    <dgm:pt modelId="{4E62D3A3-7F8C-48D2-9045-F7903D3E1EC0}" type="pres">
      <dgm:prSet presAssocID="{43F3F1CE-B46C-4649-8AD9-6B73F1FC8CDD}" presName="Name0" presStyleCnt="0">
        <dgm:presLayoutVars>
          <dgm:dir/>
          <dgm:animLvl val="lvl"/>
          <dgm:resizeHandles val="exact"/>
        </dgm:presLayoutVars>
      </dgm:prSet>
      <dgm:spPr/>
    </dgm:pt>
    <dgm:pt modelId="{A7B4B39F-0193-4592-8AFF-F4FDED7F8AED}" type="pres">
      <dgm:prSet presAssocID="{34147728-83A8-4284-97DA-6F439F1AA4DD}" presName="boxAndChildren" presStyleCnt="0"/>
      <dgm:spPr/>
    </dgm:pt>
    <dgm:pt modelId="{1D87F2B4-EA96-413C-80D5-07FDCA20D1BD}" type="pres">
      <dgm:prSet presAssocID="{34147728-83A8-4284-97DA-6F439F1AA4DD}" presName="parentTextBox" presStyleLbl="node1" presStyleIdx="0" presStyleCnt="2"/>
      <dgm:spPr/>
    </dgm:pt>
    <dgm:pt modelId="{0404C6D4-8E8B-4008-932C-C649D4D4C28E}" type="pres">
      <dgm:prSet presAssocID="{1451A082-1C52-4A77-8A40-E07272014201}" presName="sp" presStyleCnt="0"/>
      <dgm:spPr/>
    </dgm:pt>
    <dgm:pt modelId="{95E4C3A1-CDA4-4020-B06C-586D1BC808D0}" type="pres">
      <dgm:prSet presAssocID="{C1F6036A-0CA3-4A53-8F36-B55DFDFBC138}" presName="arrowAndChildren" presStyleCnt="0"/>
      <dgm:spPr/>
    </dgm:pt>
    <dgm:pt modelId="{77245445-F0E1-4399-8780-4A6B7191EB2A}" type="pres">
      <dgm:prSet presAssocID="{C1F6036A-0CA3-4A53-8F36-B55DFDFBC138}" presName="parentTextArrow" presStyleLbl="node1" presStyleIdx="0" presStyleCnt="2"/>
      <dgm:spPr/>
    </dgm:pt>
    <dgm:pt modelId="{776E9CB0-DDF4-4023-B0E6-5FF17AD3AA04}" type="pres">
      <dgm:prSet presAssocID="{C1F6036A-0CA3-4A53-8F36-B55DFDFBC138}" presName="arrow" presStyleLbl="node1" presStyleIdx="1" presStyleCnt="2"/>
      <dgm:spPr/>
    </dgm:pt>
    <dgm:pt modelId="{45B423B8-AA1F-4539-87D7-57B23E798C74}" type="pres">
      <dgm:prSet presAssocID="{C1F6036A-0CA3-4A53-8F36-B55DFDFBC138}" presName="descendantArrow" presStyleCnt="0"/>
      <dgm:spPr/>
    </dgm:pt>
    <dgm:pt modelId="{E154651B-2700-487E-A449-4D5DEA3C7AF4}" type="pres">
      <dgm:prSet presAssocID="{34C73956-D661-4AAB-9804-BC06F89DBB57}" presName="childTextArrow" presStyleLbl="fgAccFollowNode1" presStyleIdx="0" presStyleCnt="1">
        <dgm:presLayoutVars>
          <dgm:bulletEnabled val="1"/>
        </dgm:presLayoutVars>
      </dgm:prSet>
      <dgm:spPr/>
    </dgm:pt>
  </dgm:ptLst>
  <dgm:cxnLst>
    <dgm:cxn modelId="{D6B4A915-48EA-4556-A63D-9DAE302BD7A9}" srcId="{34C73956-D661-4AAB-9804-BC06F89DBB57}" destId="{EA470BEB-C1CB-40B0-98B6-D5E07CDA02F1}" srcOrd="2" destOrd="0" parTransId="{FA66F101-131B-4A20-9200-F6AACD051460}" sibTransId="{5594629B-861F-4440-89B6-85D30F070A02}"/>
    <dgm:cxn modelId="{96B97626-63DD-4517-B334-A46F45AA0B5E}" type="presOf" srcId="{34C73956-D661-4AAB-9804-BC06F89DBB57}" destId="{E154651B-2700-487E-A449-4D5DEA3C7AF4}" srcOrd="0" destOrd="0" presId="urn:microsoft.com/office/officeart/2005/8/layout/process4"/>
    <dgm:cxn modelId="{E264FD2B-A455-407E-8668-7B40D7EA014D}" type="presOf" srcId="{34ABECD6-070A-46D2-BA80-C07F1AE2A395}" destId="{E154651B-2700-487E-A449-4D5DEA3C7AF4}" srcOrd="0" destOrd="1" presId="urn:microsoft.com/office/officeart/2005/8/layout/process4"/>
    <dgm:cxn modelId="{E3AF2C66-2C54-45E8-A473-01B79795F670}" type="presOf" srcId="{43F3F1CE-B46C-4649-8AD9-6B73F1FC8CDD}" destId="{4E62D3A3-7F8C-48D2-9045-F7903D3E1EC0}" srcOrd="0" destOrd="0" presId="urn:microsoft.com/office/officeart/2005/8/layout/process4"/>
    <dgm:cxn modelId="{3AC3284A-B03A-4CC5-8AA3-44A543BDAE1C}" srcId="{34C73956-D661-4AAB-9804-BC06F89DBB57}" destId="{F386A77F-A8DD-4C53-BA11-7150695DF56F}" srcOrd="1" destOrd="0" parTransId="{9C2DF5A9-F992-4A84-9007-DE2A8B7C0100}" sibTransId="{1317F4E1-80CC-4B26-98E6-9F9D9A933276}"/>
    <dgm:cxn modelId="{A5D92B4D-3E90-40AB-828D-4769C5C9286B}" type="presOf" srcId="{F386A77F-A8DD-4C53-BA11-7150695DF56F}" destId="{E154651B-2700-487E-A449-4D5DEA3C7AF4}" srcOrd="0" destOrd="2" presId="urn:microsoft.com/office/officeart/2005/8/layout/process4"/>
    <dgm:cxn modelId="{91762C4D-25C7-4F52-95A4-E3E2978100A1}" srcId="{C1F6036A-0CA3-4A53-8F36-B55DFDFBC138}" destId="{34C73956-D661-4AAB-9804-BC06F89DBB57}" srcOrd="0" destOrd="0" parTransId="{73D21DD1-EF9A-4913-A832-78614DEE3025}" sibTransId="{438E46C9-B148-4639-BC59-94049B5712F2}"/>
    <dgm:cxn modelId="{029E5A92-B803-4E64-815D-39591980EC23}" srcId="{34C73956-D661-4AAB-9804-BC06F89DBB57}" destId="{34ABECD6-070A-46D2-BA80-C07F1AE2A395}" srcOrd="0" destOrd="0" parTransId="{DCAB2206-A1C0-4056-AAC6-420AA70CD65A}" sibTransId="{D8DEA9BB-1B47-4EBB-88F0-41A6D890B4B0}"/>
    <dgm:cxn modelId="{2F1024AB-BD84-447F-A395-569EC720E96B}" type="presOf" srcId="{C1F6036A-0CA3-4A53-8F36-B55DFDFBC138}" destId="{776E9CB0-DDF4-4023-B0E6-5FF17AD3AA04}" srcOrd="1" destOrd="0" presId="urn:microsoft.com/office/officeart/2005/8/layout/process4"/>
    <dgm:cxn modelId="{30AC51B4-4332-4C56-A21D-442ED523E1E9}" type="presOf" srcId="{34147728-83A8-4284-97DA-6F439F1AA4DD}" destId="{1D87F2B4-EA96-413C-80D5-07FDCA20D1BD}" srcOrd="0" destOrd="0" presId="urn:microsoft.com/office/officeart/2005/8/layout/process4"/>
    <dgm:cxn modelId="{0EA9E7BD-4BAC-470A-92E8-2E40841270FA}" srcId="{43F3F1CE-B46C-4649-8AD9-6B73F1FC8CDD}" destId="{34147728-83A8-4284-97DA-6F439F1AA4DD}" srcOrd="1" destOrd="0" parTransId="{085F1AD0-6502-426D-93E4-5F86D229A3CA}" sibTransId="{CAB536EA-755B-45BA-A4C8-4E6CDC87C6CB}"/>
    <dgm:cxn modelId="{B1E5FBD3-5481-4C02-BC71-B94F233D76EA}" srcId="{43F3F1CE-B46C-4649-8AD9-6B73F1FC8CDD}" destId="{C1F6036A-0CA3-4A53-8F36-B55DFDFBC138}" srcOrd="0" destOrd="0" parTransId="{CC01896C-9EC6-43D1-9FFF-464190685460}" sibTransId="{1451A082-1C52-4A77-8A40-E07272014201}"/>
    <dgm:cxn modelId="{E9B5EBDD-4247-49F1-8B22-6811BFE06F01}" type="presOf" srcId="{EA470BEB-C1CB-40B0-98B6-D5E07CDA02F1}" destId="{E154651B-2700-487E-A449-4D5DEA3C7AF4}" srcOrd="0" destOrd="3" presId="urn:microsoft.com/office/officeart/2005/8/layout/process4"/>
    <dgm:cxn modelId="{52C999FF-21B5-4502-8272-97501F702880}" type="presOf" srcId="{C1F6036A-0CA3-4A53-8F36-B55DFDFBC138}" destId="{77245445-F0E1-4399-8780-4A6B7191EB2A}" srcOrd="0" destOrd="0" presId="urn:microsoft.com/office/officeart/2005/8/layout/process4"/>
    <dgm:cxn modelId="{B248633C-7DE7-459C-8920-C79BBE3FCE41}" type="presParOf" srcId="{4E62D3A3-7F8C-48D2-9045-F7903D3E1EC0}" destId="{A7B4B39F-0193-4592-8AFF-F4FDED7F8AED}" srcOrd="0" destOrd="0" presId="urn:microsoft.com/office/officeart/2005/8/layout/process4"/>
    <dgm:cxn modelId="{C728AD32-AC34-4B15-A9BD-DA6CD2AC2B48}" type="presParOf" srcId="{A7B4B39F-0193-4592-8AFF-F4FDED7F8AED}" destId="{1D87F2B4-EA96-413C-80D5-07FDCA20D1BD}" srcOrd="0" destOrd="0" presId="urn:microsoft.com/office/officeart/2005/8/layout/process4"/>
    <dgm:cxn modelId="{474B6C59-BEA4-43E7-A3EE-34A7F52EF549}" type="presParOf" srcId="{4E62D3A3-7F8C-48D2-9045-F7903D3E1EC0}" destId="{0404C6D4-8E8B-4008-932C-C649D4D4C28E}" srcOrd="1" destOrd="0" presId="urn:microsoft.com/office/officeart/2005/8/layout/process4"/>
    <dgm:cxn modelId="{6B2FD46A-EA9B-45B8-A867-79F06AA92822}" type="presParOf" srcId="{4E62D3A3-7F8C-48D2-9045-F7903D3E1EC0}" destId="{95E4C3A1-CDA4-4020-B06C-586D1BC808D0}" srcOrd="2" destOrd="0" presId="urn:microsoft.com/office/officeart/2005/8/layout/process4"/>
    <dgm:cxn modelId="{D76CD4DD-E367-4795-A3C1-ED04D9998705}" type="presParOf" srcId="{95E4C3A1-CDA4-4020-B06C-586D1BC808D0}" destId="{77245445-F0E1-4399-8780-4A6B7191EB2A}" srcOrd="0" destOrd="0" presId="urn:microsoft.com/office/officeart/2005/8/layout/process4"/>
    <dgm:cxn modelId="{6457A707-DE9D-4D83-959A-7ED5C116AC6E}" type="presParOf" srcId="{95E4C3A1-CDA4-4020-B06C-586D1BC808D0}" destId="{776E9CB0-DDF4-4023-B0E6-5FF17AD3AA04}" srcOrd="1" destOrd="0" presId="urn:microsoft.com/office/officeart/2005/8/layout/process4"/>
    <dgm:cxn modelId="{B9F4F2D7-2F14-45AF-A496-7F268842D467}" type="presParOf" srcId="{95E4C3A1-CDA4-4020-B06C-586D1BC808D0}" destId="{45B423B8-AA1F-4539-87D7-57B23E798C74}" srcOrd="2" destOrd="0" presId="urn:microsoft.com/office/officeart/2005/8/layout/process4"/>
    <dgm:cxn modelId="{8F9F0977-8265-4A67-B65F-5D1512811524}" type="presParOf" srcId="{45B423B8-AA1F-4539-87D7-57B23E798C74}" destId="{E154651B-2700-487E-A449-4D5DEA3C7AF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9B50E6-1F44-4170-9DC8-1D4B7E80A4DA}" type="doc">
      <dgm:prSet loTypeId="urn:microsoft.com/office/officeart/2016/7/layout/VerticalSolidActionList" loCatId="List" qsTypeId="urn:microsoft.com/office/officeart/2005/8/quickstyle/simple1" qsCatId="simple" csTypeId="urn:microsoft.com/office/officeart/2005/8/colors/colorful5" csCatId="colorful"/>
      <dgm:spPr/>
      <dgm:t>
        <a:bodyPr/>
        <a:lstStyle/>
        <a:p>
          <a:endParaRPr lang="en-US"/>
        </a:p>
      </dgm:t>
    </dgm:pt>
    <dgm:pt modelId="{21505F3E-30D0-4AB0-99B8-F0DBC334B50B}">
      <dgm:prSet/>
      <dgm:spPr/>
      <dgm:t>
        <a:bodyPr/>
        <a:lstStyle/>
        <a:p>
          <a:r>
            <a:rPr lang="en-CA"/>
            <a:t>John Locke</a:t>
          </a:r>
          <a:endParaRPr lang="en-US"/>
        </a:p>
      </dgm:t>
    </dgm:pt>
    <dgm:pt modelId="{E5AD849A-9D54-43E7-9926-DAA1090BE19F}" type="parTrans" cxnId="{F29E5AC9-71A7-4833-8E68-EE35CE75F0E5}">
      <dgm:prSet/>
      <dgm:spPr/>
      <dgm:t>
        <a:bodyPr/>
        <a:lstStyle/>
        <a:p>
          <a:endParaRPr lang="en-US"/>
        </a:p>
      </dgm:t>
    </dgm:pt>
    <dgm:pt modelId="{0B064DC9-ABEB-4B92-BA72-806680E28FAC}" type="sibTrans" cxnId="{F29E5AC9-71A7-4833-8E68-EE35CE75F0E5}">
      <dgm:prSet/>
      <dgm:spPr/>
      <dgm:t>
        <a:bodyPr/>
        <a:lstStyle/>
        <a:p>
          <a:endParaRPr lang="en-US"/>
        </a:p>
      </dgm:t>
    </dgm:pt>
    <dgm:pt modelId="{D8B5E6DF-2155-48FB-871C-E0F1B67BDF69}">
      <dgm:prSet/>
      <dgm:spPr/>
      <dgm:t>
        <a:bodyPr/>
        <a:lstStyle/>
        <a:p>
          <a:r>
            <a:rPr lang="en-CA"/>
            <a:t>We only know things from experiencing facts about the external world.</a:t>
          </a:r>
          <a:endParaRPr lang="en-US"/>
        </a:p>
      </dgm:t>
    </dgm:pt>
    <dgm:pt modelId="{0B3CAA62-C769-45A4-BF8B-695FDB0A7EA5}" type="parTrans" cxnId="{035E2710-E405-4A70-9CEA-E37B3A3722CE}">
      <dgm:prSet/>
      <dgm:spPr/>
      <dgm:t>
        <a:bodyPr/>
        <a:lstStyle/>
        <a:p>
          <a:endParaRPr lang="en-US"/>
        </a:p>
      </dgm:t>
    </dgm:pt>
    <dgm:pt modelId="{B41A1E59-9629-4E1B-8997-53B13EC6FC81}" type="sibTrans" cxnId="{035E2710-E405-4A70-9CEA-E37B3A3722CE}">
      <dgm:prSet/>
      <dgm:spPr/>
      <dgm:t>
        <a:bodyPr/>
        <a:lstStyle/>
        <a:p>
          <a:endParaRPr lang="en-US"/>
        </a:p>
      </dgm:t>
    </dgm:pt>
    <dgm:pt modelId="{550E3920-9B64-4DE1-8C21-2A266C7500AE}">
      <dgm:prSet/>
      <dgm:spPr/>
      <dgm:t>
        <a:bodyPr/>
        <a:lstStyle/>
        <a:p>
          <a:r>
            <a:rPr lang="en-CA"/>
            <a:t>Experience creates imprints in our minds, then we can reason about them.</a:t>
          </a:r>
          <a:endParaRPr lang="en-US"/>
        </a:p>
      </dgm:t>
    </dgm:pt>
    <dgm:pt modelId="{9546575C-A55B-4AA7-ABF3-8FF5B7CBA7D7}" type="parTrans" cxnId="{FCDEF60E-8EED-4943-A5FF-BBD2BB19C701}">
      <dgm:prSet/>
      <dgm:spPr/>
      <dgm:t>
        <a:bodyPr/>
        <a:lstStyle/>
        <a:p>
          <a:endParaRPr lang="en-US"/>
        </a:p>
      </dgm:t>
    </dgm:pt>
    <dgm:pt modelId="{B597B5FE-69B3-4674-8D87-A21A5E145DE2}" type="sibTrans" cxnId="{FCDEF60E-8EED-4943-A5FF-BBD2BB19C701}">
      <dgm:prSet/>
      <dgm:spPr/>
      <dgm:t>
        <a:bodyPr/>
        <a:lstStyle/>
        <a:p>
          <a:endParaRPr lang="en-US"/>
        </a:p>
      </dgm:t>
    </dgm:pt>
    <dgm:pt modelId="{34408F65-C584-4AC4-AF6D-F2E81D5169D4}">
      <dgm:prSet/>
      <dgm:spPr/>
      <dgm:t>
        <a:bodyPr/>
        <a:lstStyle/>
        <a:p>
          <a:r>
            <a:rPr lang="en-CA"/>
            <a:t>All truths are reducible to experience</a:t>
          </a:r>
          <a:endParaRPr lang="en-US"/>
        </a:p>
      </dgm:t>
    </dgm:pt>
    <dgm:pt modelId="{3E86C326-AF34-43D8-81DE-B81B9BEDFD4F}" type="parTrans" cxnId="{B48D55BA-84E4-42C0-BF1E-140AB7E6962E}">
      <dgm:prSet/>
      <dgm:spPr/>
      <dgm:t>
        <a:bodyPr/>
        <a:lstStyle/>
        <a:p>
          <a:endParaRPr lang="en-US"/>
        </a:p>
      </dgm:t>
    </dgm:pt>
    <dgm:pt modelId="{39C35309-E7F8-4F8F-9B64-CD7AEDC28179}" type="sibTrans" cxnId="{B48D55BA-84E4-42C0-BF1E-140AB7E6962E}">
      <dgm:prSet/>
      <dgm:spPr/>
      <dgm:t>
        <a:bodyPr/>
        <a:lstStyle/>
        <a:p>
          <a:endParaRPr lang="en-US"/>
        </a:p>
      </dgm:t>
    </dgm:pt>
    <dgm:pt modelId="{C0139436-C9C7-4EBD-8881-08DD72EA81E4}">
      <dgm:prSet/>
      <dgm:spPr/>
      <dgm:t>
        <a:bodyPr/>
        <a:lstStyle/>
        <a:p>
          <a:r>
            <a:rPr lang="en-CA"/>
            <a:t>David Hume</a:t>
          </a:r>
          <a:endParaRPr lang="en-US"/>
        </a:p>
      </dgm:t>
    </dgm:pt>
    <dgm:pt modelId="{54BC8118-E7FB-41B8-9D53-6FF61DAC2757}" type="parTrans" cxnId="{9C07B9D5-F2F7-4796-9885-8F275374087A}">
      <dgm:prSet/>
      <dgm:spPr/>
      <dgm:t>
        <a:bodyPr/>
        <a:lstStyle/>
        <a:p>
          <a:endParaRPr lang="en-US"/>
        </a:p>
      </dgm:t>
    </dgm:pt>
    <dgm:pt modelId="{A3298173-E372-4E11-B356-87DB0959A9EA}" type="sibTrans" cxnId="{9C07B9D5-F2F7-4796-9885-8F275374087A}">
      <dgm:prSet/>
      <dgm:spPr/>
      <dgm:t>
        <a:bodyPr/>
        <a:lstStyle/>
        <a:p>
          <a:endParaRPr lang="en-US"/>
        </a:p>
      </dgm:t>
    </dgm:pt>
    <dgm:pt modelId="{2E864731-A0AF-4FE9-A774-270E119027CA}">
      <dgm:prSet/>
      <dgm:spPr/>
      <dgm:t>
        <a:bodyPr/>
        <a:lstStyle/>
        <a:p>
          <a:r>
            <a:rPr lang="en-CA"/>
            <a:t>Flames quote.</a:t>
          </a:r>
          <a:endParaRPr lang="en-US"/>
        </a:p>
      </dgm:t>
    </dgm:pt>
    <dgm:pt modelId="{7A22FE48-CAD2-4753-BC31-CC0BA9659E19}" type="parTrans" cxnId="{3370F98E-A74B-4570-B447-5F08CF70400A}">
      <dgm:prSet/>
      <dgm:spPr/>
      <dgm:t>
        <a:bodyPr/>
        <a:lstStyle/>
        <a:p>
          <a:endParaRPr lang="en-US"/>
        </a:p>
      </dgm:t>
    </dgm:pt>
    <dgm:pt modelId="{B5CBFC08-B73B-4669-AECD-D4322D515623}" type="sibTrans" cxnId="{3370F98E-A74B-4570-B447-5F08CF70400A}">
      <dgm:prSet/>
      <dgm:spPr/>
      <dgm:t>
        <a:bodyPr/>
        <a:lstStyle/>
        <a:p>
          <a:endParaRPr lang="en-US"/>
        </a:p>
      </dgm:t>
    </dgm:pt>
    <dgm:pt modelId="{57E08BF5-4F09-4784-B02C-61AD8ED284CC}">
      <dgm:prSet/>
      <dgm:spPr/>
      <dgm:t>
        <a:bodyPr/>
        <a:lstStyle/>
        <a:p>
          <a:r>
            <a:rPr lang="en-CA"/>
            <a:t>Many ideas that we hold we cannot know from experience (e.g., causation)</a:t>
          </a:r>
          <a:endParaRPr lang="en-US"/>
        </a:p>
      </dgm:t>
    </dgm:pt>
    <dgm:pt modelId="{1D873475-C77D-46E3-9938-083EE9A2DCAB}" type="parTrans" cxnId="{646CEB3D-4A31-4AE8-A396-AC3048EA5566}">
      <dgm:prSet/>
      <dgm:spPr/>
      <dgm:t>
        <a:bodyPr/>
        <a:lstStyle/>
        <a:p>
          <a:endParaRPr lang="en-US"/>
        </a:p>
      </dgm:t>
    </dgm:pt>
    <dgm:pt modelId="{AA5A43C3-7371-4FB2-A3EE-152E4599C8F7}" type="sibTrans" cxnId="{646CEB3D-4A31-4AE8-A396-AC3048EA5566}">
      <dgm:prSet/>
      <dgm:spPr/>
      <dgm:t>
        <a:bodyPr/>
        <a:lstStyle/>
        <a:p>
          <a:endParaRPr lang="en-US"/>
        </a:p>
      </dgm:t>
    </dgm:pt>
    <dgm:pt modelId="{4588459D-5110-43F0-9E7F-CFAC36DD2213}" type="pres">
      <dgm:prSet presAssocID="{599B50E6-1F44-4170-9DC8-1D4B7E80A4DA}" presName="Name0" presStyleCnt="0">
        <dgm:presLayoutVars>
          <dgm:dir/>
          <dgm:animLvl val="lvl"/>
          <dgm:resizeHandles val="exact"/>
        </dgm:presLayoutVars>
      </dgm:prSet>
      <dgm:spPr/>
    </dgm:pt>
    <dgm:pt modelId="{5AC24373-836C-4311-8A5A-8A087874CA11}" type="pres">
      <dgm:prSet presAssocID="{21505F3E-30D0-4AB0-99B8-F0DBC334B50B}" presName="linNode" presStyleCnt="0"/>
      <dgm:spPr/>
    </dgm:pt>
    <dgm:pt modelId="{9B2419AD-73E4-45A2-82E4-1AC00DBAD33A}" type="pres">
      <dgm:prSet presAssocID="{21505F3E-30D0-4AB0-99B8-F0DBC334B50B}" presName="parentText" presStyleLbl="alignNode1" presStyleIdx="0" presStyleCnt="2">
        <dgm:presLayoutVars>
          <dgm:chMax val="1"/>
          <dgm:bulletEnabled/>
        </dgm:presLayoutVars>
      </dgm:prSet>
      <dgm:spPr/>
    </dgm:pt>
    <dgm:pt modelId="{79E4C552-BCC6-4541-8026-778BF1964327}" type="pres">
      <dgm:prSet presAssocID="{21505F3E-30D0-4AB0-99B8-F0DBC334B50B}" presName="descendantText" presStyleLbl="alignAccFollowNode1" presStyleIdx="0" presStyleCnt="2">
        <dgm:presLayoutVars>
          <dgm:bulletEnabled/>
        </dgm:presLayoutVars>
      </dgm:prSet>
      <dgm:spPr/>
    </dgm:pt>
    <dgm:pt modelId="{B03CC185-E027-4BFE-A4EE-F0549EC1661C}" type="pres">
      <dgm:prSet presAssocID="{0B064DC9-ABEB-4B92-BA72-806680E28FAC}" presName="sp" presStyleCnt="0"/>
      <dgm:spPr/>
    </dgm:pt>
    <dgm:pt modelId="{BE4B5D67-4E0E-4208-83A8-32E910C4F14F}" type="pres">
      <dgm:prSet presAssocID="{C0139436-C9C7-4EBD-8881-08DD72EA81E4}" presName="linNode" presStyleCnt="0"/>
      <dgm:spPr/>
    </dgm:pt>
    <dgm:pt modelId="{B21181E9-B3AD-4168-BF16-DCD4A03CD527}" type="pres">
      <dgm:prSet presAssocID="{C0139436-C9C7-4EBD-8881-08DD72EA81E4}" presName="parentText" presStyleLbl="alignNode1" presStyleIdx="1" presStyleCnt="2">
        <dgm:presLayoutVars>
          <dgm:chMax val="1"/>
          <dgm:bulletEnabled/>
        </dgm:presLayoutVars>
      </dgm:prSet>
      <dgm:spPr/>
    </dgm:pt>
    <dgm:pt modelId="{698F04BE-0406-413E-991B-B0138A591FA7}" type="pres">
      <dgm:prSet presAssocID="{C0139436-C9C7-4EBD-8881-08DD72EA81E4}" presName="descendantText" presStyleLbl="alignAccFollowNode1" presStyleIdx="1" presStyleCnt="2">
        <dgm:presLayoutVars>
          <dgm:bulletEnabled/>
        </dgm:presLayoutVars>
      </dgm:prSet>
      <dgm:spPr/>
    </dgm:pt>
  </dgm:ptLst>
  <dgm:cxnLst>
    <dgm:cxn modelId="{337EB102-A51E-4768-B31B-2E34E8C54597}" type="presOf" srcId="{D8B5E6DF-2155-48FB-871C-E0F1B67BDF69}" destId="{79E4C552-BCC6-4541-8026-778BF1964327}" srcOrd="0" destOrd="0" presId="urn:microsoft.com/office/officeart/2016/7/layout/VerticalSolidActionList"/>
    <dgm:cxn modelId="{FCDEF60E-8EED-4943-A5FF-BBD2BB19C701}" srcId="{21505F3E-30D0-4AB0-99B8-F0DBC334B50B}" destId="{550E3920-9B64-4DE1-8C21-2A266C7500AE}" srcOrd="1" destOrd="0" parTransId="{9546575C-A55B-4AA7-ABF3-8FF5B7CBA7D7}" sibTransId="{B597B5FE-69B3-4674-8D87-A21A5E145DE2}"/>
    <dgm:cxn modelId="{035E2710-E405-4A70-9CEA-E37B3A3722CE}" srcId="{21505F3E-30D0-4AB0-99B8-F0DBC334B50B}" destId="{D8B5E6DF-2155-48FB-871C-E0F1B67BDF69}" srcOrd="0" destOrd="0" parTransId="{0B3CAA62-C769-45A4-BF8B-695FDB0A7EA5}" sibTransId="{B41A1E59-9629-4E1B-8997-53B13EC6FC81}"/>
    <dgm:cxn modelId="{EE8ABC3A-B7C4-4CE6-8510-FDBD620117C1}" type="presOf" srcId="{C0139436-C9C7-4EBD-8881-08DD72EA81E4}" destId="{B21181E9-B3AD-4168-BF16-DCD4A03CD527}" srcOrd="0" destOrd="0" presId="urn:microsoft.com/office/officeart/2016/7/layout/VerticalSolidActionList"/>
    <dgm:cxn modelId="{646CEB3D-4A31-4AE8-A396-AC3048EA5566}" srcId="{C0139436-C9C7-4EBD-8881-08DD72EA81E4}" destId="{57E08BF5-4F09-4784-B02C-61AD8ED284CC}" srcOrd="1" destOrd="0" parTransId="{1D873475-C77D-46E3-9938-083EE9A2DCAB}" sibTransId="{AA5A43C3-7371-4FB2-A3EE-152E4599C8F7}"/>
    <dgm:cxn modelId="{01901263-92B4-4AF6-ACF6-A7C30254EB83}" type="presOf" srcId="{2E864731-A0AF-4FE9-A774-270E119027CA}" destId="{698F04BE-0406-413E-991B-B0138A591FA7}" srcOrd="0" destOrd="0" presId="urn:microsoft.com/office/officeart/2016/7/layout/VerticalSolidActionList"/>
    <dgm:cxn modelId="{B081696C-EA86-4D33-8F91-92353FD5B439}" type="presOf" srcId="{21505F3E-30D0-4AB0-99B8-F0DBC334B50B}" destId="{9B2419AD-73E4-45A2-82E4-1AC00DBAD33A}" srcOrd="0" destOrd="0" presId="urn:microsoft.com/office/officeart/2016/7/layout/VerticalSolidActionList"/>
    <dgm:cxn modelId="{FAE1128C-7495-4BBB-8472-CE6746839082}" type="presOf" srcId="{57E08BF5-4F09-4784-B02C-61AD8ED284CC}" destId="{698F04BE-0406-413E-991B-B0138A591FA7}" srcOrd="0" destOrd="1" presId="urn:microsoft.com/office/officeart/2016/7/layout/VerticalSolidActionList"/>
    <dgm:cxn modelId="{3370F98E-A74B-4570-B447-5F08CF70400A}" srcId="{C0139436-C9C7-4EBD-8881-08DD72EA81E4}" destId="{2E864731-A0AF-4FE9-A774-270E119027CA}" srcOrd="0" destOrd="0" parTransId="{7A22FE48-CAD2-4753-BC31-CC0BA9659E19}" sibTransId="{B5CBFC08-B73B-4669-AECD-D4322D515623}"/>
    <dgm:cxn modelId="{64AD90A7-816E-45F5-9A48-00AACC61DFDA}" type="presOf" srcId="{550E3920-9B64-4DE1-8C21-2A266C7500AE}" destId="{79E4C552-BCC6-4541-8026-778BF1964327}" srcOrd="0" destOrd="1" presId="urn:microsoft.com/office/officeart/2016/7/layout/VerticalSolidActionList"/>
    <dgm:cxn modelId="{94ED38A9-9197-4B69-8441-3A55CF7848E8}" type="presOf" srcId="{599B50E6-1F44-4170-9DC8-1D4B7E80A4DA}" destId="{4588459D-5110-43F0-9E7F-CFAC36DD2213}" srcOrd="0" destOrd="0" presId="urn:microsoft.com/office/officeart/2016/7/layout/VerticalSolidActionList"/>
    <dgm:cxn modelId="{B48D55BA-84E4-42C0-BF1E-140AB7E6962E}" srcId="{21505F3E-30D0-4AB0-99B8-F0DBC334B50B}" destId="{34408F65-C584-4AC4-AF6D-F2E81D5169D4}" srcOrd="2" destOrd="0" parTransId="{3E86C326-AF34-43D8-81DE-B81B9BEDFD4F}" sibTransId="{39C35309-E7F8-4F8F-9B64-CD7AEDC28179}"/>
    <dgm:cxn modelId="{F29E5AC9-71A7-4833-8E68-EE35CE75F0E5}" srcId="{599B50E6-1F44-4170-9DC8-1D4B7E80A4DA}" destId="{21505F3E-30D0-4AB0-99B8-F0DBC334B50B}" srcOrd="0" destOrd="0" parTransId="{E5AD849A-9D54-43E7-9926-DAA1090BE19F}" sibTransId="{0B064DC9-ABEB-4B92-BA72-806680E28FAC}"/>
    <dgm:cxn modelId="{9C07B9D5-F2F7-4796-9885-8F275374087A}" srcId="{599B50E6-1F44-4170-9DC8-1D4B7E80A4DA}" destId="{C0139436-C9C7-4EBD-8881-08DD72EA81E4}" srcOrd="1" destOrd="0" parTransId="{54BC8118-E7FB-41B8-9D53-6FF61DAC2757}" sibTransId="{A3298173-E372-4E11-B356-87DB0959A9EA}"/>
    <dgm:cxn modelId="{DA68C3F7-505A-43C4-958C-220C8C728BD2}" type="presOf" srcId="{34408F65-C584-4AC4-AF6D-F2E81D5169D4}" destId="{79E4C552-BCC6-4541-8026-778BF1964327}" srcOrd="0" destOrd="2" presId="urn:microsoft.com/office/officeart/2016/7/layout/VerticalSolidActionList"/>
    <dgm:cxn modelId="{1942ABBE-4CFB-4B1B-B706-7558FD2AB801}" type="presParOf" srcId="{4588459D-5110-43F0-9E7F-CFAC36DD2213}" destId="{5AC24373-836C-4311-8A5A-8A087874CA11}" srcOrd="0" destOrd="0" presId="urn:microsoft.com/office/officeart/2016/7/layout/VerticalSolidActionList"/>
    <dgm:cxn modelId="{F286ED43-E94C-4253-AD73-C30DAB5FEE0D}" type="presParOf" srcId="{5AC24373-836C-4311-8A5A-8A087874CA11}" destId="{9B2419AD-73E4-45A2-82E4-1AC00DBAD33A}" srcOrd="0" destOrd="0" presId="urn:microsoft.com/office/officeart/2016/7/layout/VerticalSolidActionList"/>
    <dgm:cxn modelId="{1C2F4B5E-CD10-4FB3-B8A8-D4DA570A1F1E}" type="presParOf" srcId="{5AC24373-836C-4311-8A5A-8A087874CA11}" destId="{79E4C552-BCC6-4541-8026-778BF1964327}" srcOrd="1" destOrd="0" presId="urn:microsoft.com/office/officeart/2016/7/layout/VerticalSolidActionList"/>
    <dgm:cxn modelId="{2D14A6EC-1E1C-495E-8C44-828724F2F5A2}" type="presParOf" srcId="{4588459D-5110-43F0-9E7F-CFAC36DD2213}" destId="{B03CC185-E027-4BFE-A4EE-F0549EC1661C}" srcOrd="1" destOrd="0" presId="urn:microsoft.com/office/officeart/2016/7/layout/VerticalSolidActionList"/>
    <dgm:cxn modelId="{D3D590FC-6E7B-4083-99CE-E8CD8ADBA5C7}" type="presParOf" srcId="{4588459D-5110-43F0-9E7F-CFAC36DD2213}" destId="{BE4B5D67-4E0E-4208-83A8-32E910C4F14F}" srcOrd="2" destOrd="0" presId="urn:microsoft.com/office/officeart/2016/7/layout/VerticalSolidActionList"/>
    <dgm:cxn modelId="{91AC52C4-B1AD-48FD-B90D-3DF40A6D2373}" type="presParOf" srcId="{BE4B5D67-4E0E-4208-83A8-32E910C4F14F}" destId="{B21181E9-B3AD-4168-BF16-DCD4A03CD527}" srcOrd="0" destOrd="0" presId="urn:microsoft.com/office/officeart/2016/7/layout/VerticalSolidActionList"/>
    <dgm:cxn modelId="{AAABD3FF-AB7D-4FEC-B277-0CE0D1CC7DA4}" type="presParOf" srcId="{BE4B5D67-4E0E-4208-83A8-32E910C4F14F}" destId="{698F04BE-0406-413E-991B-B0138A591FA7}"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3060FF-72F9-4EFF-91E7-6F07151A5781}"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C22D5DB-4E4E-4139-844E-01DC4CFF8A0F}">
      <dgm:prSet/>
      <dgm:spPr/>
      <dgm:t>
        <a:bodyPr/>
        <a:lstStyle/>
        <a:p>
          <a:pPr>
            <a:defRPr b="1"/>
          </a:pPr>
          <a:r>
            <a:rPr lang="en-CA" dirty="0" err="1"/>
            <a:t>Vannevar</a:t>
          </a:r>
          <a:r>
            <a:rPr lang="en-CA" dirty="0"/>
            <a:t> Bush:</a:t>
          </a:r>
        </a:p>
        <a:p>
          <a:pPr>
            <a:defRPr b="1"/>
          </a:pPr>
          <a:endParaRPr lang="en-CA" dirty="0"/>
        </a:p>
        <a:p>
          <a:pPr>
            <a:defRPr b="1"/>
          </a:pPr>
          <a:endParaRPr lang="en-CA" dirty="0"/>
        </a:p>
        <a:p>
          <a:pPr>
            <a:defRPr b="1"/>
          </a:pPr>
          <a:r>
            <a:rPr lang="en-CA" b="0" dirty="0"/>
            <a:t>“Science proceeds on a broad front by the free play of free intellects, working on subjects of their own choice, in the manner dictated by their curiosity for exploration of the unknown” (Bush 1945, 12)</a:t>
          </a:r>
          <a:endParaRPr lang="en-US" b="0" dirty="0"/>
        </a:p>
      </dgm:t>
    </dgm:pt>
    <dgm:pt modelId="{4714B384-EE8C-49B8-95BC-9B97B7F7C276}" type="parTrans" cxnId="{F5913364-86AC-4ADD-846B-2F9FDE41A659}">
      <dgm:prSet/>
      <dgm:spPr/>
      <dgm:t>
        <a:bodyPr/>
        <a:lstStyle/>
        <a:p>
          <a:endParaRPr lang="en-US"/>
        </a:p>
      </dgm:t>
    </dgm:pt>
    <dgm:pt modelId="{B0D23C60-D974-44B6-91F6-009E1BCC8698}" type="sibTrans" cxnId="{F5913364-86AC-4ADD-846B-2F9FDE41A659}">
      <dgm:prSet/>
      <dgm:spPr/>
      <dgm:t>
        <a:bodyPr/>
        <a:lstStyle/>
        <a:p>
          <a:endParaRPr lang="en-US"/>
        </a:p>
      </dgm:t>
    </dgm:pt>
    <dgm:pt modelId="{0CA93B7D-C026-4D50-840A-0F3441C55A5C}">
      <dgm:prSet/>
      <dgm:spPr/>
      <dgm:t>
        <a:bodyPr/>
        <a:lstStyle/>
        <a:p>
          <a:pPr>
            <a:defRPr b="1"/>
          </a:pPr>
          <a:r>
            <a:rPr lang="en-CA" dirty="0"/>
            <a:t>Scientists should be free to pursue whatever science they think is important.</a:t>
          </a:r>
          <a:endParaRPr lang="en-US" dirty="0"/>
        </a:p>
      </dgm:t>
    </dgm:pt>
    <dgm:pt modelId="{34ECC557-CA1B-43DC-8C71-B911E98652B2}" type="parTrans" cxnId="{5591484A-52B1-4009-B23A-532AA1B6586B}">
      <dgm:prSet/>
      <dgm:spPr/>
      <dgm:t>
        <a:bodyPr/>
        <a:lstStyle/>
        <a:p>
          <a:endParaRPr lang="en-US"/>
        </a:p>
      </dgm:t>
    </dgm:pt>
    <dgm:pt modelId="{8A5F8B7E-444D-487D-AC30-BB76841238BD}" type="sibTrans" cxnId="{5591484A-52B1-4009-B23A-532AA1B6586B}">
      <dgm:prSet/>
      <dgm:spPr/>
      <dgm:t>
        <a:bodyPr/>
        <a:lstStyle/>
        <a:p>
          <a:endParaRPr lang="en-US"/>
        </a:p>
      </dgm:t>
    </dgm:pt>
    <dgm:pt modelId="{34F68276-EF2B-45B0-B191-C79E9BFF1D6E}">
      <dgm:prSet custT="1"/>
      <dgm:spPr/>
      <dgm:t>
        <a:bodyPr/>
        <a:lstStyle/>
        <a:p>
          <a:r>
            <a:rPr lang="en-CA" sz="1800" baseline="0" dirty="0"/>
            <a:t>This does not mean free to conduct experiments that are harmful, for example.</a:t>
          </a:r>
          <a:endParaRPr lang="en-US" sz="1800" dirty="0"/>
        </a:p>
      </dgm:t>
    </dgm:pt>
    <dgm:pt modelId="{A1FB4356-CE4F-4F8D-87B1-4E0D70716EDE}" type="sibTrans" cxnId="{D741CDD9-B845-4668-8C93-FA9B547B91F8}">
      <dgm:prSet/>
      <dgm:spPr/>
      <dgm:t>
        <a:bodyPr/>
        <a:lstStyle/>
        <a:p>
          <a:endParaRPr lang="en-US"/>
        </a:p>
      </dgm:t>
    </dgm:pt>
    <dgm:pt modelId="{A41595C4-FD60-4062-B6CB-8BA8EE27C86E}" type="parTrans" cxnId="{D741CDD9-B845-4668-8C93-FA9B547B91F8}">
      <dgm:prSet/>
      <dgm:spPr/>
      <dgm:t>
        <a:bodyPr/>
        <a:lstStyle/>
        <a:p>
          <a:endParaRPr lang="en-US"/>
        </a:p>
      </dgm:t>
    </dgm:pt>
    <dgm:pt modelId="{B42D999A-B22A-4BEE-A6E9-FE709F45F5BE}">
      <dgm:prSet custT="1"/>
      <dgm:spPr/>
      <dgm:t>
        <a:bodyPr/>
        <a:lstStyle/>
        <a:p>
          <a:r>
            <a:rPr lang="en-CA" sz="1800" baseline="0" dirty="0"/>
            <a:t>The idea is that science is valuable, and scientists know best how to prioritize science. So they should get to choose what science gets done</a:t>
          </a:r>
          <a:endParaRPr lang="en-US" sz="1800" dirty="0"/>
        </a:p>
      </dgm:t>
    </dgm:pt>
    <dgm:pt modelId="{CCF7771C-93DB-4888-986E-5EC68E53A687}" type="sibTrans" cxnId="{AD20115F-8D23-40BC-8313-BCB7E9057919}">
      <dgm:prSet/>
      <dgm:spPr/>
      <dgm:t>
        <a:bodyPr/>
        <a:lstStyle/>
        <a:p>
          <a:endParaRPr lang="en-US"/>
        </a:p>
      </dgm:t>
    </dgm:pt>
    <dgm:pt modelId="{88A3C74A-BED4-4EFA-84F9-36F5969E5523}" type="parTrans" cxnId="{AD20115F-8D23-40BC-8313-BCB7E9057919}">
      <dgm:prSet/>
      <dgm:spPr/>
      <dgm:t>
        <a:bodyPr/>
        <a:lstStyle/>
        <a:p>
          <a:endParaRPr lang="en-US"/>
        </a:p>
      </dgm:t>
    </dgm:pt>
    <dgm:pt modelId="{A92286BD-01DD-426E-BD16-8EAC2B9E0805}" type="pres">
      <dgm:prSet presAssocID="{113060FF-72F9-4EFF-91E7-6F07151A5781}" presName="root" presStyleCnt="0">
        <dgm:presLayoutVars>
          <dgm:dir/>
          <dgm:resizeHandles val="exact"/>
        </dgm:presLayoutVars>
      </dgm:prSet>
      <dgm:spPr/>
    </dgm:pt>
    <dgm:pt modelId="{7942C86C-EDB6-438F-ABDD-62436ED63C2E}" type="pres">
      <dgm:prSet presAssocID="{2C22D5DB-4E4E-4139-844E-01DC4CFF8A0F}" presName="compNode" presStyleCnt="0"/>
      <dgm:spPr/>
    </dgm:pt>
    <dgm:pt modelId="{AC6B7291-0B02-48DD-9132-9822F0D02F4A}" type="pres">
      <dgm:prSet presAssocID="{2C22D5DB-4E4E-4139-844E-01DC4CFF8A0F}" presName="iconRect" presStyleLbl="node1" presStyleIdx="0" presStyleCnt="2" custLinFactNeighborX="8765" custLinFactNeighborY="-2454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otes"/>
        </a:ext>
      </dgm:extLst>
    </dgm:pt>
    <dgm:pt modelId="{BC330B2B-4F2F-467E-8E60-53E8D25CEC4D}" type="pres">
      <dgm:prSet presAssocID="{2C22D5DB-4E4E-4139-844E-01DC4CFF8A0F}" presName="iconSpace" presStyleCnt="0"/>
      <dgm:spPr/>
    </dgm:pt>
    <dgm:pt modelId="{33DDD832-0F78-41FA-91E1-4E928F734696}" type="pres">
      <dgm:prSet presAssocID="{2C22D5DB-4E4E-4139-844E-01DC4CFF8A0F}" presName="parTx" presStyleLbl="revTx" presStyleIdx="0" presStyleCnt="4" custScaleY="324029" custLinFactNeighborX="2454" custLinFactNeighborY="63398">
        <dgm:presLayoutVars>
          <dgm:chMax val="0"/>
          <dgm:chPref val="0"/>
        </dgm:presLayoutVars>
      </dgm:prSet>
      <dgm:spPr/>
    </dgm:pt>
    <dgm:pt modelId="{16E1A41B-C795-4BB6-BEFF-5805388F3F52}" type="pres">
      <dgm:prSet presAssocID="{2C22D5DB-4E4E-4139-844E-01DC4CFF8A0F}" presName="txSpace" presStyleCnt="0"/>
      <dgm:spPr/>
    </dgm:pt>
    <dgm:pt modelId="{1FAA51D9-3920-49BE-9B21-74D3D5F055AE}" type="pres">
      <dgm:prSet presAssocID="{2C22D5DB-4E4E-4139-844E-01DC4CFF8A0F}" presName="desTx" presStyleLbl="revTx" presStyleIdx="1" presStyleCnt="4" custLinFactNeighborX="614" custLinFactNeighborY="5400">
        <dgm:presLayoutVars/>
      </dgm:prSet>
      <dgm:spPr/>
    </dgm:pt>
    <dgm:pt modelId="{7A8040B3-9C28-4146-B9C8-28BD4C0E342F}" type="pres">
      <dgm:prSet presAssocID="{B0D23C60-D974-44B6-91F6-009E1BCC8698}" presName="sibTrans" presStyleCnt="0"/>
      <dgm:spPr/>
    </dgm:pt>
    <dgm:pt modelId="{E27E864C-DC5A-40CE-AC14-AA270D59B49A}" type="pres">
      <dgm:prSet presAssocID="{0CA93B7D-C026-4D50-840A-0F3441C55A5C}" presName="compNode" presStyleCnt="0"/>
      <dgm:spPr/>
    </dgm:pt>
    <dgm:pt modelId="{9CDA59FD-C56C-4B14-8006-9428E5C6288C}" type="pres">
      <dgm:prSet presAssocID="{0CA93B7D-C026-4D50-840A-0F3441C55A5C}" presName="iconRect" presStyleLbl="node1" presStyleIdx="1" presStyleCnt="2" custLinFactNeighborX="6135" custLinFactNeighborY="-3083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ientist"/>
        </a:ext>
      </dgm:extLst>
    </dgm:pt>
    <dgm:pt modelId="{88981361-FFC5-45A3-8B49-AA0948E47E7B}" type="pres">
      <dgm:prSet presAssocID="{0CA93B7D-C026-4D50-840A-0F3441C55A5C}" presName="iconSpace" presStyleCnt="0"/>
      <dgm:spPr/>
    </dgm:pt>
    <dgm:pt modelId="{D8EDFD38-1323-47F7-8BD9-2064A0CDD6BC}" type="pres">
      <dgm:prSet presAssocID="{0CA93B7D-C026-4D50-840A-0F3441C55A5C}" presName="parTx" presStyleLbl="revTx" presStyleIdx="2" presStyleCnt="4" custLinFactNeighborX="-2572" custLinFactNeighborY="-48902">
        <dgm:presLayoutVars>
          <dgm:chMax val="0"/>
          <dgm:chPref val="0"/>
        </dgm:presLayoutVars>
      </dgm:prSet>
      <dgm:spPr/>
    </dgm:pt>
    <dgm:pt modelId="{54109BBD-192B-4BF9-88CC-BCF76B875584}" type="pres">
      <dgm:prSet presAssocID="{0CA93B7D-C026-4D50-840A-0F3441C55A5C}" presName="txSpace" presStyleCnt="0"/>
      <dgm:spPr/>
    </dgm:pt>
    <dgm:pt modelId="{A87D2AA5-5D42-4379-A421-EAA3472D7221}" type="pres">
      <dgm:prSet presAssocID="{0CA93B7D-C026-4D50-840A-0F3441C55A5C}" presName="desTx" presStyleLbl="revTx" presStyleIdx="3" presStyleCnt="4" custLinFactNeighborX="1068" custLinFactNeighborY="-23197">
        <dgm:presLayoutVars/>
      </dgm:prSet>
      <dgm:spPr/>
    </dgm:pt>
  </dgm:ptLst>
  <dgm:cxnLst>
    <dgm:cxn modelId="{AD20115F-8D23-40BC-8313-BCB7E9057919}" srcId="{0CA93B7D-C026-4D50-840A-0F3441C55A5C}" destId="{B42D999A-B22A-4BEE-A6E9-FE709F45F5BE}" srcOrd="1" destOrd="0" parTransId="{88A3C74A-BED4-4EFA-84F9-36F5969E5523}" sibTransId="{CCF7771C-93DB-4888-986E-5EC68E53A687}"/>
    <dgm:cxn modelId="{F5913364-86AC-4ADD-846B-2F9FDE41A659}" srcId="{113060FF-72F9-4EFF-91E7-6F07151A5781}" destId="{2C22D5DB-4E4E-4139-844E-01DC4CFF8A0F}" srcOrd="0" destOrd="0" parTransId="{4714B384-EE8C-49B8-95BC-9B97B7F7C276}" sibTransId="{B0D23C60-D974-44B6-91F6-009E1BCC8698}"/>
    <dgm:cxn modelId="{5591484A-52B1-4009-B23A-532AA1B6586B}" srcId="{113060FF-72F9-4EFF-91E7-6F07151A5781}" destId="{0CA93B7D-C026-4D50-840A-0F3441C55A5C}" srcOrd="1" destOrd="0" parTransId="{34ECC557-CA1B-43DC-8C71-B911E98652B2}" sibTransId="{8A5F8B7E-444D-487D-AC30-BB76841238BD}"/>
    <dgm:cxn modelId="{F405AB73-D037-4325-B4D8-389E391F0000}" type="presOf" srcId="{113060FF-72F9-4EFF-91E7-6F07151A5781}" destId="{A92286BD-01DD-426E-BD16-8EAC2B9E0805}" srcOrd="0" destOrd="0" presId="urn:microsoft.com/office/officeart/2018/5/layout/CenteredIconLabelDescriptionList"/>
    <dgm:cxn modelId="{1417B389-7FE2-4A5A-BEDA-E7554C91A78A}" type="presOf" srcId="{B42D999A-B22A-4BEE-A6E9-FE709F45F5BE}" destId="{A87D2AA5-5D42-4379-A421-EAA3472D7221}" srcOrd="0" destOrd="1" presId="urn:microsoft.com/office/officeart/2018/5/layout/CenteredIconLabelDescriptionList"/>
    <dgm:cxn modelId="{139BB9AD-3FA9-44DB-BFB1-99E9E8891B45}" type="presOf" srcId="{2C22D5DB-4E4E-4139-844E-01DC4CFF8A0F}" destId="{33DDD832-0F78-41FA-91E1-4E928F734696}" srcOrd="0" destOrd="0" presId="urn:microsoft.com/office/officeart/2018/5/layout/CenteredIconLabelDescriptionList"/>
    <dgm:cxn modelId="{D741CDD9-B845-4668-8C93-FA9B547B91F8}" srcId="{0CA93B7D-C026-4D50-840A-0F3441C55A5C}" destId="{34F68276-EF2B-45B0-B191-C79E9BFF1D6E}" srcOrd="0" destOrd="0" parTransId="{A41595C4-FD60-4062-B6CB-8BA8EE27C86E}" sibTransId="{A1FB4356-CE4F-4F8D-87B1-4E0D70716EDE}"/>
    <dgm:cxn modelId="{57EFD3D9-6FB7-4BB2-BABB-3C2A38015BC5}" type="presOf" srcId="{0CA93B7D-C026-4D50-840A-0F3441C55A5C}" destId="{D8EDFD38-1323-47F7-8BD9-2064A0CDD6BC}" srcOrd="0" destOrd="0" presId="urn:microsoft.com/office/officeart/2018/5/layout/CenteredIconLabelDescriptionList"/>
    <dgm:cxn modelId="{CCE138F9-BC17-4FD8-AD47-B2E4598015C8}" type="presOf" srcId="{34F68276-EF2B-45B0-B191-C79E9BFF1D6E}" destId="{A87D2AA5-5D42-4379-A421-EAA3472D7221}" srcOrd="0" destOrd="0" presId="urn:microsoft.com/office/officeart/2018/5/layout/CenteredIconLabelDescriptionList"/>
    <dgm:cxn modelId="{2E197094-5F14-46AF-9732-FCD62B539714}" type="presParOf" srcId="{A92286BD-01DD-426E-BD16-8EAC2B9E0805}" destId="{7942C86C-EDB6-438F-ABDD-62436ED63C2E}" srcOrd="0" destOrd="0" presId="urn:microsoft.com/office/officeart/2018/5/layout/CenteredIconLabelDescriptionList"/>
    <dgm:cxn modelId="{CBE39911-6BE4-45CE-9709-EAF8A2B89805}" type="presParOf" srcId="{7942C86C-EDB6-438F-ABDD-62436ED63C2E}" destId="{AC6B7291-0B02-48DD-9132-9822F0D02F4A}" srcOrd="0" destOrd="0" presId="urn:microsoft.com/office/officeart/2018/5/layout/CenteredIconLabelDescriptionList"/>
    <dgm:cxn modelId="{33D77EA8-2E0E-4445-BA33-6F97EE2AD551}" type="presParOf" srcId="{7942C86C-EDB6-438F-ABDD-62436ED63C2E}" destId="{BC330B2B-4F2F-467E-8E60-53E8D25CEC4D}" srcOrd="1" destOrd="0" presId="urn:microsoft.com/office/officeart/2018/5/layout/CenteredIconLabelDescriptionList"/>
    <dgm:cxn modelId="{F13924FF-16A6-47E2-80A9-4800789508DE}" type="presParOf" srcId="{7942C86C-EDB6-438F-ABDD-62436ED63C2E}" destId="{33DDD832-0F78-41FA-91E1-4E928F734696}" srcOrd="2" destOrd="0" presId="urn:microsoft.com/office/officeart/2018/5/layout/CenteredIconLabelDescriptionList"/>
    <dgm:cxn modelId="{6E7E500F-FC65-46FB-B40E-5E569B8A2E71}" type="presParOf" srcId="{7942C86C-EDB6-438F-ABDD-62436ED63C2E}" destId="{16E1A41B-C795-4BB6-BEFF-5805388F3F52}" srcOrd="3" destOrd="0" presId="urn:microsoft.com/office/officeart/2018/5/layout/CenteredIconLabelDescriptionList"/>
    <dgm:cxn modelId="{30FA45CF-5CF9-425B-A0CC-1B29AD710B70}" type="presParOf" srcId="{7942C86C-EDB6-438F-ABDD-62436ED63C2E}" destId="{1FAA51D9-3920-49BE-9B21-74D3D5F055AE}" srcOrd="4" destOrd="0" presId="urn:microsoft.com/office/officeart/2018/5/layout/CenteredIconLabelDescriptionList"/>
    <dgm:cxn modelId="{0C98FE71-37B2-465A-B9E6-B7616440F1EC}" type="presParOf" srcId="{A92286BD-01DD-426E-BD16-8EAC2B9E0805}" destId="{7A8040B3-9C28-4146-B9C8-28BD4C0E342F}" srcOrd="1" destOrd="0" presId="urn:microsoft.com/office/officeart/2018/5/layout/CenteredIconLabelDescriptionList"/>
    <dgm:cxn modelId="{BA467582-A6D2-4D77-A151-8B82A4D633FE}" type="presParOf" srcId="{A92286BD-01DD-426E-BD16-8EAC2B9E0805}" destId="{E27E864C-DC5A-40CE-AC14-AA270D59B49A}" srcOrd="2" destOrd="0" presId="urn:microsoft.com/office/officeart/2018/5/layout/CenteredIconLabelDescriptionList"/>
    <dgm:cxn modelId="{B9B56B23-E90A-4CB3-8DC2-E93E230BE910}" type="presParOf" srcId="{E27E864C-DC5A-40CE-AC14-AA270D59B49A}" destId="{9CDA59FD-C56C-4B14-8006-9428E5C6288C}" srcOrd="0" destOrd="0" presId="urn:microsoft.com/office/officeart/2018/5/layout/CenteredIconLabelDescriptionList"/>
    <dgm:cxn modelId="{BB92694A-B9E4-450D-B77B-F55D76058003}" type="presParOf" srcId="{E27E864C-DC5A-40CE-AC14-AA270D59B49A}" destId="{88981361-FFC5-45A3-8B49-AA0948E47E7B}" srcOrd="1" destOrd="0" presId="urn:microsoft.com/office/officeart/2018/5/layout/CenteredIconLabelDescriptionList"/>
    <dgm:cxn modelId="{1C72F86F-2A6F-47C5-8394-32172EB376C2}" type="presParOf" srcId="{E27E864C-DC5A-40CE-AC14-AA270D59B49A}" destId="{D8EDFD38-1323-47F7-8BD9-2064A0CDD6BC}" srcOrd="2" destOrd="0" presId="urn:microsoft.com/office/officeart/2018/5/layout/CenteredIconLabelDescriptionList"/>
    <dgm:cxn modelId="{9DEFA15E-8B97-4D0E-9165-977E84A83DBD}" type="presParOf" srcId="{E27E864C-DC5A-40CE-AC14-AA270D59B49A}" destId="{54109BBD-192B-4BF9-88CC-BCF76B875584}" srcOrd="3" destOrd="0" presId="urn:microsoft.com/office/officeart/2018/5/layout/CenteredIconLabelDescriptionList"/>
    <dgm:cxn modelId="{30A6C6E8-FB6E-4768-A2FE-82B32EC72900}" type="presParOf" srcId="{E27E864C-DC5A-40CE-AC14-AA270D59B49A}" destId="{A87D2AA5-5D42-4379-A421-EAA3472D7221}"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D63273-B486-42DF-B064-4282575D1BCC}"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3804D4D-19FB-4EFA-883D-47B74442D112}">
      <dgm:prSet/>
      <dgm:spPr/>
      <dgm:t>
        <a:bodyPr/>
        <a:lstStyle/>
        <a:p>
          <a:r>
            <a:rPr lang="en-CA" dirty="0"/>
            <a:t>Science is only valuable because scientific knowledge is useful.</a:t>
          </a:r>
          <a:endParaRPr lang="en-US" dirty="0"/>
        </a:p>
      </dgm:t>
    </dgm:pt>
    <dgm:pt modelId="{D8A8DEA3-C322-4F93-B4A4-98253D7B3028}" type="parTrans" cxnId="{DDBE8351-035C-44D8-8909-D07484454B65}">
      <dgm:prSet/>
      <dgm:spPr/>
      <dgm:t>
        <a:bodyPr/>
        <a:lstStyle/>
        <a:p>
          <a:endParaRPr lang="en-US"/>
        </a:p>
      </dgm:t>
    </dgm:pt>
    <dgm:pt modelId="{791A07D6-6385-4C29-9331-CBA941467926}" type="sibTrans" cxnId="{DDBE8351-035C-44D8-8909-D07484454B65}">
      <dgm:prSet/>
      <dgm:spPr/>
      <dgm:t>
        <a:bodyPr/>
        <a:lstStyle/>
        <a:p>
          <a:endParaRPr lang="en-US"/>
        </a:p>
      </dgm:t>
    </dgm:pt>
    <dgm:pt modelId="{CA02CFE9-5516-4133-AFF2-0730815ECEA7}">
      <dgm:prSet/>
      <dgm:spPr/>
      <dgm:t>
        <a:bodyPr/>
        <a:lstStyle/>
        <a:p>
          <a:r>
            <a:rPr lang="en-CA"/>
            <a:t>Science should pursue knowledge that is valuable.</a:t>
          </a:r>
          <a:endParaRPr lang="en-US"/>
        </a:p>
      </dgm:t>
    </dgm:pt>
    <dgm:pt modelId="{05854B31-40F4-45ED-8CB1-B01E2E0F26D1}" type="parTrans" cxnId="{74B66968-52DD-4B22-A5BA-86AC20F6346F}">
      <dgm:prSet/>
      <dgm:spPr/>
      <dgm:t>
        <a:bodyPr/>
        <a:lstStyle/>
        <a:p>
          <a:endParaRPr lang="en-US"/>
        </a:p>
      </dgm:t>
    </dgm:pt>
    <dgm:pt modelId="{3488D604-CB5B-416B-8A88-7B48CDBA64A0}" type="sibTrans" cxnId="{74B66968-52DD-4B22-A5BA-86AC20F6346F}">
      <dgm:prSet/>
      <dgm:spPr/>
      <dgm:t>
        <a:bodyPr/>
        <a:lstStyle/>
        <a:p>
          <a:endParaRPr lang="en-US"/>
        </a:p>
      </dgm:t>
    </dgm:pt>
    <dgm:pt modelId="{9B5845D7-DE53-4B3D-A79E-EBD9299D766B}">
      <dgm:prSet/>
      <dgm:spPr/>
      <dgm:t>
        <a:bodyPr/>
        <a:lstStyle/>
        <a:p>
          <a:r>
            <a:rPr lang="en-CA"/>
            <a:t>Value should not be determined by scientists but, in a democracy, by the people</a:t>
          </a:r>
          <a:endParaRPr lang="en-US"/>
        </a:p>
      </dgm:t>
    </dgm:pt>
    <dgm:pt modelId="{932DACCD-B583-47D6-8617-6FE06FE347B1}" type="parTrans" cxnId="{0A07004D-078C-4DB3-808C-5C7307AC9C64}">
      <dgm:prSet/>
      <dgm:spPr/>
      <dgm:t>
        <a:bodyPr/>
        <a:lstStyle/>
        <a:p>
          <a:endParaRPr lang="en-US"/>
        </a:p>
      </dgm:t>
    </dgm:pt>
    <dgm:pt modelId="{7C10610D-C6F1-44C9-BB0C-DBEC3B4910D7}" type="sibTrans" cxnId="{0A07004D-078C-4DB3-808C-5C7307AC9C64}">
      <dgm:prSet/>
      <dgm:spPr/>
      <dgm:t>
        <a:bodyPr/>
        <a:lstStyle/>
        <a:p>
          <a:endParaRPr lang="en-US"/>
        </a:p>
      </dgm:t>
    </dgm:pt>
    <dgm:pt modelId="{C9E6080E-F43B-4BC8-86F4-240BB549BE21}" type="pres">
      <dgm:prSet presAssocID="{CFD63273-B486-42DF-B064-4282575D1BCC}" presName="linear" presStyleCnt="0">
        <dgm:presLayoutVars>
          <dgm:animLvl val="lvl"/>
          <dgm:resizeHandles val="exact"/>
        </dgm:presLayoutVars>
      </dgm:prSet>
      <dgm:spPr/>
    </dgm:pt>
    <dgm:pt modelId="{FFF25F80-E4DB-4371-93CA-ED0BFED639D5}" type="pres">
      <dgm:prSet presAssocID="{13804D4D-19FB-4EFA-883D-47B74442D112}" presName="parentText" presStyleLbl="node1" presStyleIdx="0" presStyleCnt="3">
        <dgm:presLayoutVars>
          <dgm:chMax val="0"/>
          <dgm:bulletEnabled val="1"/>
        </dgm:presLayoutVars>
      </dgm:prSet>
      <dgm:spPr/>
    </dgm:pt>
    <dgm:pt modelId="{20FD467E-7B64-4FD2-B0B8-B907A9E83AD1}" type="pres">
      <dgm:prSet presAssocID="{791A07D6-6385-4C29-9331-CBA941467926}" presName="spacer" presStyleCnt="0"/>
      <dgm:spPr/>
    </dgm:pt>
    <dgm:pt modelId="{000AE61D-D757-48C6-905D-DB025F78E34B}" type="pres">
      <dgm:prSet presAssocID="{CA02CFE9-5516-4133-AFF2-0730815ECEA7}" presName="parentText" presStyleLbl="node1" presStyleIdx="1" presStyleCnt="3">
        <dgm:presLayoutVars>
          <dgm:chMax val="0"/>
          <dgm:bulletEnabled val="1"/>
        </dgm:presLayoutVars>
      </dgm:prSet>
      <dgm:spPr/>
    </dgm:pt>
    <dgm:pt modelId="{A1AC5D4E-E262-4E13-B8A8-F99A162B443B}" type="pres">
      <dgm:prSet presAssocID="{3488D604-CB5B-416B-8A88-7B48CDBA64A0}" presName="spacer" presStyleCnt="0"/>
      <dgm:spPr/>
    </dgm:pt>
    <dgm:pt modelId="{CB268686-7D18-46FC-B89E-EDEA74A36913}" type="pres">
      <dgm:prSet presAssocID="{9B5845D7-DE53-4B3D-A79E-EBD9299D766B}" presName="parentText" presStyleLbl="node1" presStyleIdx="2" presStyleCnt="3">
        <dgm:presLayoutVars>
          <dgm:chMax val="0"/>
          <dgm:bulletEnabled val="1"/>
        </dgm:presLayoutVars>
      </dgm:prSet>
      <dgm:spPr/>
    </dgm:pt>
  </dgm:ptLst>
  <dgm:cxnLst>
    <dgm:cxn modelId="{65CD1104-964F-424B-9284-384E986B250F}" type="presOf" srcId="{CFD63273-B486-42DF-B064-4282575D1BCC}" destId="{C9E6080E-F43B-4BC8-86F4-240BB549BE21}" srcOrd="0" destOrd="0" presId="urn:microsoft.com/office/officeart/2005/8/layout/vList2"/>
    <dgm:cxn modelId="{74B66968-52DD-4B22-A5BA-86AC20F6346F}" srcId="{CFD63273-B486-42DF-B064-4282575D1BCC}" destId="{CA02CFE9-5516-4133-AFF2-0730815ECEA7}" srcOrd="1" destOrd="0" parTransId="{05854B31-40F4-45ED-8CB1-B01E2E0F26D1}" sibTransId="{3488D604-CB5B-416B-8A88-7B48CDBA64A0}"/>
    <dgm:cxn modelId="{0A07004D-078C-4DB3-808C-5C7307AC9C64}" srcId="{CFD63273-B486-42DF-B064-4282575D1BCC}" destId="{9B5845D7-DE53-4B3D-A79E-EBD9299D766B}" srcOrd="2" destOrd="0" parTransId="{932DACCD-B583-47D6-8617-6FE06FE347B1}" sibTransId="{7C10610D-C6F1-44C9-BB0C-DBEC3B4910D7}"/>
    <dgm:cxn modelId="{DDBE8351-035C-44D8-8909-D07484454B65}" srcId="{CFD63273-B486-42DF-B064-4282575D1BCC}" destId="{13804D4D-19FB-4EFA-883D-47B74442D112}" srcOrd="0" destOrd="0" parTransId="{D8A8DEA3-C322-4F93-B4A4-98253D7B3028}" sibTransId="{791A07D6-6385-4C29-9331-CBA941467926}"/>
    <dgm:cxn modelId="{8C2711C0-A415-4B63-80F2-69E16305903B}" type="presOf" srcId="{CA02CFE9-5516-4133-AFF2-0730815ECEA7}" destId="{000AE61D-D757-48C6-905D-DB025F78E34B}" srcOrd="0" destOrd="0" presId="urn:microsoft.com/office/officeart/2005/8/layout/vList2"/>
    <dgm:cxn modelId="{990276C0-7C61-4538-B196-E5E6AD0FB6C6}" type="presOf" srcId="{9B5845D7-DE53-4B3D-A79E-EBD9299D766B}" destId="{CB268686-7D18-46FC-B89E-EDEA74A36913}" srcOrd="0" destOrd="0" presId="urn:microsoft.com/office/officeart/2005/8/layout/vList2"/>
    <dgm:cxn modelId="{6BF768F5-E6E4-4B5E-8B33-51E4692A4CFE}" type="presOf" srcId="{13804D4D-19FB-4EFA-883D-47B74442D112}" destId="{FFF25F80-E4DB-4371-93CA-ED0BFED639D5}" srcOrd="0" destOrd="0" presId="urn:microsoft.com/office/officeart/2005/8/layout/vList2"/>
    <dgm:cxn modelId="{AE63BFB8-0936-466C-AE6F-EDD3E8B68237}" type="presParOf" srcId="{C9E6080E-F43B-4BC8-86F4-240BB549BE21}" destId="{FFF25F80-E4DB-4371-93CA-ED0BFED639D5}" srcOrd="0" destOrd="0" presId="urn:microsoft.com/office/officeart/2005/8/layout/vList2"/>
    <dgm:cxn modelId="{7FF3968A-D695-4795-B8DC-0A828AB531DE}" type="presParOf" srcId="{C9E6080E-F43B-4BC8-86F4-240BB549BE21}" destId="{20FD467E-7B64-4FD2-B0B8-B907A9E83AD1}" srcOrd="1" destOrd="0" presId="urn:microsoft.com/office/officeart/2005/8/layout/vList2"/>
    <dgm:cxn modelId="{CA134EB2-8D92-4377-939B-CDABE90B8BC5}" type="presParOf" srcId="{C9E6080E-F43B-4BC8-86F4-240BB549BE21}" destId="{000AE61D-D757-48C6-905D-DB025F78E34B}" srcOrd="2" destOrd="0" presId="urn:microsoft.com/office/officeart/2005/8/layout/vList2"/>
    <dgm:cxn modelId="{1B80821F-6F8C-4367-BFB1-F39086181436}" type="presParOf" srcId="{C9E6080E-F43B-4BC8-86F4-240BB549BE21}" destId="{A1AC5D4E-E262-4E13-B8A8-F99A162B443B}" srcOrd="3" destOrd="0" presId="urn:microsoft.com/office/officeart/2005/8/layout/vList2"/>
    <dgm:cxn modelId="{EC581DB2-ADBA-49F9-A743-09329F0C3DD4}" type="presParOf" srcId="{C9E6080E-F43B-4BC8-86F4-240BB549BE21}" destId="{CB268686-7D18-46FC-B89E-EDEA74A3691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7A28A-912C-4615-B56E-30C2D6DCAE14}">
      <dsp:nvSpPr>
        <dsp:cNvPr id="0" name=""/>
        <dsp:cNvSpPr/>
      </dsp:nvSpPr>
      <dsp:spPr>
        <a:xfrm>
          <a:off x="690751" y="699359"/>
          <a:ext cx="742710" cy="7427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2F1335-9D49-46EA-9CBB-AF98308656CF}">
      <dsp:nvSpPr>
        <dsp:cNvPr id="0" name=""/>
        <dsp:cNvSpPr/>
      </dsp:nvSpPr>
      <dsp:spPr>
        <a:xfrm>
          <a:off x="1091" y="1524879"/>
          <a:ext cx="2122031" cy="318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CA" sz="1400" kern="1200"/>
            <a:t>Essay</a:t>
          </a:r>
          <a:endParaRPr lang="en-US" sz="1400" kern="1200"/>
        </a:p>
      </dsp:txBody>
      <dsp:txXfrm>
        <a:off x="1091" y="1524879"/>
        <a:ext cx="2122031" cy="318304"/>
      </dsp:txXfrm>
    </dsp:sp>
    <dsp:sp modelId="{984C13F5-7654-4183-86AA-A0E0EEF341B5}">
      <dsp:nvSpPr>
        <dsp:cNvPr id="0" name=""/>
        <dsp:cNvSpPr/>
      </dsp:nvSpPr>
      <dsp:spPr>
        <a:xfrm>
          <a:off x="1091" y="1881699"/>
          <a:ext cx="2122031" cy="743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CA" sz="1100" kern="1200" baseline="0" dirty="0"/>
            <a:t>How to write a professional academic paper.</a:t>
          </a:r>
          <a:endParaRPr lang="en-US" sz="1100" kern="1200" dirty="0"/>
        </a:p>
      </dsp:txBody>
      <dsp:txXfrm>
        <a:off x="1091" y="1881699"/>
        <a:ext cx="2122031" cy="743434"/>
      </dsp:txXfrm>
    </dsp:sp>
    <dsp:sp modelId="{B2096A7D-7C8F-4F7F-A9D2-5153E9F279DA}">
      <dsp:nvSpPr>
        <dsp:cNvPr id="0" name=""/>
        <dsp:cNvSpPr/>
      </dsp:nvSpPr>
      <dsp:spPr>
        <a:xfrm>
          <a:off x="3184138" y="699359"/>
          <a:ext cx="742710" cy="7427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F9DAF2-E9BD-4232-B6B5-A4ADBB1F8D0B}">
      <dsp:nvSpPr>
        <dsp:cNvPr id="0" name=""/>
        <dsp:cNvSpPr/>
      </dsp:nvSpPr>
      <dsp:spPr>
        <a:xfrm>
          <a:off x="2494478" y="1524879"/>
          <a:ext cx="2122031" cy="318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CA" sz="1400" kern="1200"/>
            <a:t>Case Study Assignments</a:t>
          </a:r>
          <a:endParaRPr lang="en-US" sz="1400" kern="1200"/>
        </a:p>
      </dsp:txBody>
      <dsp:txXfrm>
        <a:off x="2494478" y="1524879"/>
        <a:ext cx="2122031" cy="318304"/>
      </dsp:txXfrm>
    </dsp:sp>
    <dsp:sp modelId="{42574331-1D6F-44E5-82EE-26CCCB925C17}">
      <dsp:nvSpPr>
        <dsp:cNvPr id="0" name=""/>
        <dsp:cNvSpPr/>
      </dsp:nvSpPr>
      <dsp:spPr>
        <a:xfrm>
          <a:off x="2494478" y="1881699"/>
          <a:ext cx="2122031" cy="743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CA" sz="1100" kern="1200" baseline="0"/>
            <a:t>The text has many excerpts from famous scientific texts. These must be reconstructed into an argument.</a:t>
          </a:r>
          <a:endParaRPr lang="en-US" sz="1100" kern="1200"/>
        </a:p>
      </dsp:txBody>
      <dsp:txXfrm>
        <a:off x="2494478" y="1881699"/>
        <a:ext cx="2122031" cy="743434"/>
      </dsp:txXfrm>
    </dsp:sp>
    <dsp:sp modelId="{2D79340B-B433-420A-84A3-B42FDA237246}">
      <dsp:nvSpPr>
        <dsp:cNvPr id="0" name=""/>
        <dsp:cNvSpPr/>
      </dsp:nvSpPr>
      <dsp:spPr>
        <a:xfrm>
          <a:off x="5677525" y="699359"/>
          <a:ext cx="742710" cy="7427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172B999-A88C-4BAE-AD2C-FEFE8D00C57A}">
      <dsp:nvSpPr>
        <dsp:cNvPr id="0" name=""/>
        <dsp:cNvSpPr/>
      </dsp:nvSpPr>
      <dsp:spPr>
        <a:xfrm>
          <a:off x="4987865" y="1524879"/>
          <a:ext cx="2122031" cy="318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CA" sz="1400" kern="1200"/>
            <a:t>Participation</a:t>
          </a:r>
          <a:endParaRPr lang="en-US" sz="1400" kern="1200"/>
        </a:p>
      </dsp:txBody>
      <dsp:txXfrm>
        <a:off x="4987865" y="1524879"/>
        <a:ext cx="2122031" cy="318304"/>
      </dsp:txXfrm>
    </dsp:sp>
    <dsp:sp modelId="{760984C6-11ED-4B40-BE04-A82626D2C26C}">
      <dsp:nvSpPr>
        <dsp:cNvPr id="0" name=""/>
        <dsp:cNvSpPr/>
      </dsp:nvSpPr>
      <dsp:spPr>
        <a:xfrm>
          <a:off x="4987865" y="1881699"/>
          <a:ext cx="2122031" cy="743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CA" sz="1100" kern="1200" baseline="0" dirty="0"/>
            <a:t>Tutorial, lecture participation (asking questions), extra-curricular participation (questions about the course content over email or attending office hours).</a:t>
          </a:r>
          <a:endParaRPr lang="en-US" sz="1100" kern="1200" dirty="0"/>
        </a:p>
      </dsp:txBody>
      <dsp:txXfrm>
        <a:off x="4987865" y="1881699"/>
        <a:ext cx="2122031" cy="743434"/>
      </dsp:txXfrm>
    </dsp:sp>
    <dsp:sp modelId="{09AC2B0C-5010-4E70-8181-6B81303BBB04}">
      <dsp:nvSpPr>
        <dsp:cNvPr id="0" name=""/>
        <dsp:cNvSpPr/>
      </dsp:nvSpPr>
      <dsp:spPr>
        <a:xfrm>
          <a:off x="8170912" y="699359"/>
          <a:ext cx="742710" cy="7427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E45C63-5221-4FF6-8B30-5236DE62484D}">
      <dsp:nvSpPr>
        <dsp:cNvPr id="0" name=""/>
        <dsp:cNvSpPr/>
      </dsp:nvSpPr>
      <dsp:spPr>
        <a:xfrm>
          <a:off x="7481251" y="1524879"/>
          <a:ext cx="2122031" cy="318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CA" sz="1400" kern="1200"/>
            <a:t>Final Exam</a:t>
          </a:r>
          <a:endParaRPr lang="en-US" sz="1400" kern="1200"/>
        </a:p>
      </dsp:txBody>
      <dsp:txXfrm>
        <a:off x="7481251" y="1524879"/>
        <a:ext cx="2122031" cy="318304"/>
      </dsp:txXfrm>
    </dsp:sp>
    <dsp:sp modelId="{CA8539BA-2A6E-417F-81D0-9C963EE5AD62}">
      <dsp:nvSpPr>
        <dsp:cNvPr id="0" name=""/>
        <dsp:cNvSpPr/>
      </dsp:nvSpPr>
      <dsp:spPr>
        <a:xfrm>
          <a:off x="7481251" y="1881699"/>
          <a:ext cx="2122031" cy="7434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CA" sz="1100" kern="1200" baseline="0"/>
            <a:t>Will contain material both from the text and the lectures. The readings and attending the course are mandatory for doing well on the exam. </a:t>
          </a:r>
          <a:endParaRPr lang="en-US" sz="1100" kern="1200"/>
        </a:p>
      </dsp:txBody>
      <dsp:txXfrm>
        <a:off x="7481251" y="1881699"/>
        <a:ext cx="2122031" cy="743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3519B-01F1-42BA-91E1-5BC974F39592}">
      <dsp:nvSpPr>
        <dsp:cNvPr id="0" name=""/>
        <dsp:cNvSpPr/>
      </dsp:nvSpPr>
      <dsp:spPr>
        <a:xfrm rot="5400000">
          <a:off x="5804509" y="-2165272"/>
          <a:ext cx="1452931" cy="6146800"/>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CA" sz="1400" kern="1200"/>
            <a:t>It’s a way of getting from A to B. If you want to get to a grocery store, then A is your home, B is the grocery store and your method might be walking, driving, bicycling, etc.</a:t>
          </a:r>
          <a:endParaRPr lang="en-US" sz="1400" kern="1200"/>
        </a:p>
        <a:p>
          <a:pPr marL="114300" lvl="1" indent="-114300" algn="l" defTabSz="622300">
            <a:lnSpc>
              <a:spcPct val="90000"/>
            </a:lnSpc>
            <a:spcBef>
              <a:spcPct val="0"/>
            </a:spcBef>
            <a:spcAft>
              <a:spcPct val="15000"/>
            </a:spcAft>
            <a:buChar char="•"/>
          </a:pPr>
          <a:r>
            <a:rPr lang="en-CA" sz="1400" kern="1200"/>
            <a:t>In this example, there are many methods and you can have mixed methods (i.e., you can walk part of the way and drive the rest).</a:t>
          </a:r>
          <a:endParaRPr lang="en-US" sz="1400" kern="1200"/>
        </a:p>
        <a:p>
          <a:pPr marL="114300" lvl="1" indent="-114300" algn="l" defTabSz="622300">
            <a:lnSpc>
              <a:spcPct val="90000"/>
            </a:lnSpc>
            <a:spcBef>
              <a:spcPct val="0"/>
            </a:spcBef>
            <a:spcAft>
              <a:spcPct val="15000"/>
            </a:spcAft>
            <a:buChar char="•"/>
          </a:pPr>
          <a:r>
            <a:rPr lang="en-CA" sz="1400" kern="1200"/>
            <a:t>But scientific method is supposed to be different</a:t>
          </a:r>
          <a:endParaRPr lang="en-US" sz="1400" kern="1200"/>
        </a:p>
      </dsp:txBody>
      <dsp:txXfrm rot="-5400000">
        <a:off x="3457575" y="252588"/>
        <a:ext cx="6075874" cy="1311079"/>
      </dsp:txXfrm>
    </dsp:sp>
    <dsp:sp modelId="{6DBBAA87-9A20-4E7C-BDC8-534A95725A4D}">
      <dsp:nvSpPr>
        <dsp:cNvPr id="0" name=""/>
        <dsp:cNvSpPr/>
      </dsp:nvSpPr>
      <dsp:spPr>
        <a:xfrm>
          <a:off x="0" y="45"/>
          <a:ext cx="3457575" cy="181616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CA" sz="5400" kern="1200"/>
            <a:t>What is a method?</a:t>
          </a:r>
          <a:endParaRPr lang="en-US" sz="5400" kern="1200"/>
        </a:p>
      </dsp:txBody>
      <dsp:txXfrm>
        <a:off x="88658" y="88703"/>
        <a:ext cx="3280259" cy="1638847"/>
      </dsp:txXfrm>
    </dsp:sp>
    <dsp:sp modelId="{7C90AF46-023A-43C7-B25B-ED14A0718017}">
      <dsp:nvSpPr>
        <dsp:cNvPr id="0" name=""/>
        <dsp:cNvSpPr/>
      </dsp:nvSpPr>
      <dsp:spPr>
        <a:xfrm rot="5400000">
          <a:off x="5804509" y="-258300"/>
          <a:ext cx="1452931" cy="6146800"/>
        </a:xfrm>
        <a:prstGeom prst="round2Same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CA" sz="1400" kern="1200"/>
            <a:t>There is only one (for some).</a:t>
          </a:r>
          <a:endParaRPr lang="en-US" sz="1400" kern="1200"/>
        </a:p>
        <a:p>
          <a:pPr marL="114300" lvl="1" indent="-114300" algn="l" defTabSz="622300">
            <a:lnSpc>
              <a:spcPct val="90000"/>
            </a:lnSpc>
            <a:spcBef>
              <a:spcPct val="0"/>
            </a:spcBef>
            <a:spcAft>
              <a:spcPct val="15000"/>
            </a:spcAft>
            <a:buChar char="•"/>
          </a:pPr>
          <a:r>
            <a:rPr lang="en-CA" sz="1400" kern="1200"/>
            <a:t>A and B are much more abstract.</a:t>
          </a:r>
          <a:endParaRPr lang="en-US" sz="1400" kern="1200"/>
        </a:p>
      </dsp:txBody>
      <dsp:txXfrm rot="-5400000">
        <a:off x="3457575" y="2159560"/>
        <a:ext cx="6075874" cy="1311079"/>
      </dsp:txXfrm>
    </dsp:sp>
    <dsp:sp modelId="{1CB37654-004C-4D86-837F-59257F8EDDE3}">
      <dsp:nvSpPr>
        <dsp:cNvPr id="0" name=""/>
        <dsp:cNvSpPr/>
      </dsp:nvSpPr>
      <dsp:spPr>
        <a:xfrm>
          <a:off x="0" y="1907017"/>
          <a:ext cx="3457575" cy="1816163"/>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CA" sz="5400" kern="1200"/>
            <a:t>Scientific Method</a:t>
          </a:r>
          <a:endParaRPr lang="en-US" sz="5400" kern="1200"/>
        </a:p>
      </dsp:txBody>
      <dsp:txXfrm>
        <a:off x="88658" y="1995675"/>
        <a:ext cx="3280259" cy="16388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79986-B21B-40A3-A34C-C378FB16E50E}">
      <dsp:nvSpPr>
        <dsp:cNvPr id="0" name=""/>
        <dsp:cNvSpPr/>
      </dsp:nvSpPr>
      <dsp:spPr>
        <a:xfrm>
          <a:off x="46" y="94801"/>
          <a:ext cx="4487981" cy="7200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a:t>Options for A:</a:t>
          </a:r>
          <a:endParaRPr lang="en-US" sz="2500" kern="1200"/>
        </a:p>
      </dsp:txBody>
      <dsp:txXfrm>
        <a:off x="46" y="94801"/>
        <a:ext cx="4487981" cy="720000"/>
      </dsp:txXfrm>
    </dsp:sp>
    <dsp:sp modelId="{E92339A6-131A-47F7-883D-94AAEE518FC0}">
      <dsp:nvSpPr>
        <dsp:cNvPr id="0" name=""/>
        <dsp:cNvSpPr/>
      </dsp:nvSpPr>
      <dsp:spPr>
        <a:xfrm>
          <a:off x="46" y="814801"/>
          <a:ext cx="4487981" cy="281362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CA" sz="2500" kern="1200" baseline="0"/>
            <a:t>Rationalism:  All science is grounded in self-evident, obvious truths (“axioms”).</a:t>
          </a:r>
          <a:endParaRPr lang="en-US" sz="2500" kern="1200"/>
        </a:p>
        <a:p>
          <a:pPr marL="228600" lvl="1" indent="-228600" algn="l" defTabSz="1111250">
            <a:lnSpc>
              <a:spcPct val="90000"/>
            </a:lnSpc>
            <a:spcBef>
              <a:spcPct val="0"/>
            </a:spcBef>
            <a:spcAft>
              <a:spcPct val="15000"/>
            </a:spcAft>
            <a:buChar char="•"/>
          </a:pPr>
          <a:r>
            <a:rPr lang="en-CA" sz="2500" kern="1200" baseline="0"/>
            <a:t>Empiricism:  All science is grounded in sense-experience</a:t>
          </a:r>
          <a:endParaRPr lang="en-US" sz="2500" kern="1200"/>
        </a:p>
        <a:p>
          <a:pPr marL="228600" lvl="1" indent="-228600" algn="l" defTabSz="1111250">
            <a:lnSpc>
              <a:spcPct val="90000"/>
            </a:lnSpc>
            <a:spcBef>
              <a:spcPct val="0"/>
            </a:spcBef>
            <a:spcAft>
              <a:spcPct val="15000"/>
            </a:spcAft>
            <a:buChar char="•"/>
          </a:pPr>
          <a:r>
            <a:rPr lang="en-CA" sz="2500" kern="1200" baseline="0"/>
            <a:t>Fideism:  All science is grounded in faith</a:t>
          </a:r>
          <a:endParaRPr lang="en-US" sz="2500" kern="1200"/>
        </a:p>
      </dsp:txBody>
      <dsp:txXfrm>
        <a:off x="46" y="814801"/>
        <a:ext cx="4487981" cy="2813625"/>
      </dsp:txXfrm>
    </dsp:sp>
    <dsp:sp modelId="{D08C3AF8-BFC4-475A-84A6-FA60B6343426}">
      <dsp:nvSpPr>
        <dsp:cNvPr id="0" name=""/>
        <dsp:cNvSpPr/>
      </dsp:nvSpPr>
      <dsp:spPr>
        <a:xfrm>
          <a:off x="5116346" y="94801"/>
          <a:ext cx="4487981" cy="720000"/>
        </a:xfrm>
        <a:prstGeom prst="rect">
          <a:avLst/>
        </a:prstGeom>
        <a:solidFill>
          <a:schemeClr val="accent2">
            <a:hueOff val="-3392975"/>
            <a:satOff val="11185"/>
            <a:lumOff val="11961"/>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a:t>Options for B:</a:t>
          </a:r>
          <a:endParaRPr lang="en-US" sz="2500" kern="1200"/>
        </a:p>
      </dsp:txBody>
      <dsp:txXfrm>
        <a:off x="5116346" y="94801"/>
        <a:ext cx="4487981" cy="720000"/>
      </dsp:txXfrm>
    </dsp:sp>
    <dsp:sp modelId="{85779AD7-E59D-4AB5-9D81-AC129C01358F}">
      <dsp:nvSpPr>
        <dsp:cNvPr id="0" name=""/>
        <dsp:cNvSpPr/>
      </dsp:nvSpPr>
      <dsp:spPr>
        <a:xfrm>
          <a:off x="5116346" y="814801"/>
          <a:ext cx="4487981" cy="2813625"/>
        </a:xfrm>
        <a:prstGeom prst="rect">
          <a:avLst/>
        </a:prstGeom>
        <a:solidFill>
          <a:schemeClr val="accent2">
            <a:tint val="40000"/>
            <a:alpha val="90000"/>
            <a:hueOff val="-4192819"/>
            <a:satOff val="16804"/>
            <a:lumOff val="2495"/>
            <a:alphaOff val="0"/>
          </a:schemeClr>
        </a:solidFill>
        <a:ln w="15875" cap="flat" cmpd="sng" algn="ctr">
          <a:solidFill>
            <a:schemeClr val="accent2">
              <a:tint val="40000"/>
              <a:alpha val="90000"/>
              <a:hueOff val="-4192819"/>
              <a:satOff val="16804"/>
              <a:lumOff val="24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CA" sz="2500" kern="1200" baseline="0"/>
            <a:t>Realism: Knowledge about the structure of the world</a:t>
          </a:r>
          <a:endParaRPr lang="en-US" sz="2500" kern="1200"/>
        </a:p>
        <a:p>
          <a:pPr marL="228600" lvl="1" indent="-228600" algn="l" defTabSz="1111250">
            <a:lnSpc>
              <a:spcPct val="90000"/>
            </a:lnSpc>
            <a:spcBef>
              <a:spcPct val="0"/>
            </a:spcBef>
            <a:spcAft>
              <a:spcPct val="15000"/>
            </a:spcAft>
            <a:buChar char="•"/>
          </a:pPr>
          <a:r>
            <a:rPr lang="en-CA" sz="2500" kern="1200" baseline="0"/>
            <a:t>Instrumentalism: Knowledge about how to predict and manipulate the world</a:t>
          </a:r>
          <a:endParaRPr lang="en-US" sz="2500" kern="1200"/>
        </a:p>
        <a:p>
          <a:pPr marL="228600" lvl="1" indent="-228600" algn="l" defTabSz="1111250">
            <a:lnSpc>
              <a:spcPct val="90000"/>
            </a:lnSpc>
            <a:spcBef>
              <a:spcPct val="0"/>
            </a:spcBef>
            <a:spcAft>
              <a:spcPct val="15000"/>
            </a:spcAft>
            <a:buChar char="•"/>
          </a:pPr>
          <a:r>
            <a:rPr lang="en-CA" sz="2500" kern="1200" baseline="0"/>
            <a:t>Kantianism: Knowledge about how the world appears to us.</a:t>
          </a:r>
          <a:endParaRPr lang="en-US" sz="2500" kern="1200"/>
        </a:p>
      </dsp:txBody>
      <dsp:txXfrm>
        <a:off x="5116346" y="814801"/>
        <a:ext cx="4487981" cy="28136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7F2B4-EA96-413C-80D5-07FDCA20D1BD}">
      <dsp:nvSpPr>
        <dsp:cNvPr id="0" name=""/>
        <dsp:cNvSpPr/>
      </dsp:nvSpPr>
      <dsp:spPr>
        <a:xfrm>
          <a:off x="0" y="2798728"/>
          <a:ext cx="5913437" cy="1836268"/>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kern="1200" dirty="0"/>
            <a:t>Examples of self-evident truths: the law of non-contradiction, the law of identity, the universe is continuous with itself, things can’t exist and not exist at the same time, every effect has a cause.</a:t>
          </a:r>
          <a:endParaRPr lang="en-US" sz="2200" kern="1200" dirty="0"/>
        </a:p>
      </dsp:txBody>
      <dsp:txXfrm>
        <a:off x="0" y="2798728"/>
        <a:ext cx="5913437" cy="1836268"/>
      </dsp:txXfrm>
    </dsp:sp>
    <dsp:sp modelId="{776E9CB0-DDF4-4023-B0E6-5FF17AD3AA04}">
      <dsp:nvSpPr>
        <dsp:cNvPr id="0" name=""/>
        <dsp:cNvSpPr/>
      </dsp:nvSpPr>
      <dsp:spPr>
        <a:xfrm rot="10800000">
          <a:off x="0" y="2090"/>
          <a:ext cx="5913437" cy="2824181"/>
        </a:xfrm>
        <a:prstGeom prst="upArrowCallou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kern="1200"/>
            <a:t>Rene Descartes</a:t>
          </a:r>
          <a:endParaRPr lang="en-US" sz="2200" kern="1200"/>
        </a:p>
      </dsp:txBody>
      <dsp:txXfrm rot="-10800000">
        <a:off x="0" y="2090"/>
        <a:ext cx="5913437" cy="991287"/>
      </dsp:txXfrm>
    </dsp:sp>
    <dsp:sp modelId="{E154651B-2700-487E-A449-4D5DEA3C7AF4}">
      <dsp:nvSpPr>
        <dsp:cNvPr id="0" name=""/>
        <dsp:cNvSpPr/>
      </dsp:nvSpPr>
      <dsp:spPr>
        <a:xfrm>
          <a:off x="0" y="993378"/>
          <a:ext cx="5913437" cy="84443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9050" rIns="106680" bIns="19050" numCol="1" spcCol="1270" anchor="t" anchorCtr="0">
          <a:noAutofit/>
        </a:bodyPr>
        <a:lstStyle/>
        <a:p>
          <a:pPr marL="0" lvl="0" indent="0" algn="l" defTabSz="666750">
            <a:lnSpc>
              <a:spcPct val="90000"/>
            </a:lnSpc>
            <a:spcBef>
              <a:spcPct val="0"/>
            </a:spcBef>
            <a:spcAft>
              <a:spcPct val="35000"/>
            </a:spcAft>
            <a:buNone/>
          </a:pPr>
          <a:r>
            <a:rPr lang="en-CA" sz="1500" kern="1200"/>
            <a:t>What can we know with certainty?</a:t>
          </a:r>
          <a:endParaRPr lang="en-US" sz="1500" kern="1200"/>
        </a:p>
        <a:p>
          <a:pPr marL="114300" lvl="1" indent="-114300" algn="l" defTabSz="533400">
            <a:lnSpc>
              <a:spcPct val="90000"/>
            </a:lnSpc>
            <a:spcBef>
              <a:spcPct val="0"/>
            </a:spcBef>
            <a:spcAft>
              <a:spcPct val="15000"/>
            </a:spcAft>
            <a:buChar char="•"/>
          </a:pPr>
          <a:r>
            <a:rPr lang="en-CA" sz="1200" kern="1200"/>
            <a:t>NOT sense experience</a:t>
          </a:r>
          <a:endParaRPr lang="en-US" sz="1200" kern="1200"/>
        </a:p>
        <a:p>
          <a:pPr marL="114300" lvl="1" indent="-114300" algn="l" defTabSz="533400">
            <a:lnSpc>
              <a:spcPct val="90000"/>
            </a:lnSpc>
            <a:spcBef>
              <a:spcPct val="0"/>
            </a:spcBef>
            <a:spcAft>
              <a:spcPct val="15000"/>
            </a:spcAft>
            <a:buChar char="•"/>
          </a:pPr>
          <a:r>
            <a:rPr lang="en-CA" sz="1200" kern="1200"/>
            <a:t>NOT our ordinary beliefs and conventions.</a:t>
          </a:r>
          <a:endParaRPr lang="en-US" sz="1200" kern="1200"/>
        </a:p>
        <a:p>
          <a:pPr marL="114300" lvl="1" indent="-114300" algn="l" defTabSz="533400">
            <a:lnSpc>
              <a:spcPct val="90000"/>
            </a:lnSpc>
            <a:spcBef>
              <a:spcPct val="0"/>
            </a:spcBef>
            <a:spcAft>
              <a:spcPct val="15000"/>
            </a:spcAft>
            <a:buChar char="•"/>
          </a:pPr>
          <a:r>
            <a:rPr lang="en-CA" sz="1200" kern="1200"/>
            <a:t>We know certain truths that cannot be doubted.</a:t>
          </a:r>
          <a:endParaRPr lang="en-US" sz="1200" kern="1200"/>
        </a:p>
      </dsp:txBody>
      <dsp:txXfrm>
        <a:off x="0" y="993378"/>
        <a:ext cx="5913437" cy="844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4C552-BCC6-4541-8026-778BF1964327}">
      <dsp:nvSpPr>
        <dsp:cNvPr id="0" name=""/>
        <dsp:cNvSpPr/>
      </dsp:nvSpPr>
      <dsp:spPr>
        <a:xfrm>
          <a:off x="1920875" y="327"/>
          <a:ext cx="7683500" cy="1807074"/>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081" tIns="458997" rIns="149081" bIns="458997" numCol="1" spcCol="1270" anchor="ctr" anchorCtr="0">
          <a:noAutofit/>
        </a:bodyPr>
        <a:lstStyle/>
        <a:p>
          <a:pPr marL="0" lvl="0" indent="0" algn="l" defTabSz="755650">
            <a:lnSpc>
              <a:spcPct val="90000"/>
            </a:lnSpc>
            <a:spcBef>
              <a:spcPct val="0"/>
            </a:spcBef>
            <a:spcAft>
              <a:spcPct val="35000"/>
            </a:spcAft>
            <a:buNone/>
          </a:pPr>
          <a:r>
            <a:rPr lang="en-CA" sz="1700" kern="1200"/>
            <a:t>We only know things from experiencing facts about the external world.</a:t>
          </a:r>
          <a:endParaRPr lang="en-US" sz="1700" kern="1200"/>
        </a:p>
        <a:p>
          <a:pPr marL="0" lvl="0" indent="0" algn="l" defTabSz="755650">
            <a:lnSpc>
              <a:spcPct val="90000"/>
            </a:lnSpc>
            <a:spcBef>
              <a:spcPct val="0"/>
            </a:spcBef>
            <a:spcAft>
              <a:spcPct val="35000"/>
            </a:spcAft>
            <a:buNone/>
          </a:pPr>
          <a:r>
            <a:rPr lang="en-CA" sz="1700" kern="1200"/>
            <a:t>Experience creates imprints in our minds, then we can reason about them.</a:t>
          </a:r>
          <a:endParaRPr lang="en-US" sz="1700" kern="1200"/>
        </a:p>
        <a:p>
          <a:pPr marL="0" lvl="0" indent="0" algn="l" defTabSz="755650">
            <a:lnSpc>
              <a:spcPct val="90000"/>
            </a:lnSpc>
            <a:spcBef>
              <a:spcPct val="0"/>
            </a:spcBef>
            <a:spcAft>
              <a:spcPct val="35000"/>
            </a:spcAft>
            <a:buNone/>
          </a:pPr>
          <a:r>
            <a:rPr lang="en-CA" sz="1700" kern="1200"/>
            <a:t>All truths are reducible to experience</a:t>
          </a:r>
          <a:endParaRPr lang="en-US" sz="1700" kern="1200"/>
        </a:p>
      </dsp:txBody>
      <dsp:txXfrm>
        <a:off x="1920875" y="327"/>
        <a:ext cx="7683500" cy="1807074"/>
      </dsp:txXfrm>
    </dsp:sp>
    <dsp:sp modelId="{9B2419AD-73E4-45A2-82E4-1AC00DBAD33A}">
      <dsp:nvSpPr>
        <dsp:cNvPr id="0" name=""/>
        <dsp:cNvSpPr/>
      </dsp:nvSpPr>
      <dsp:spPr>
        <a:xfrm>
          <a:off x="0" y="327"/>
          <a:ext cx="1920875" cy="1807074"/>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46" tIns="178499" rIns="101646" bIns="178499" numCol="1" spcCol="1270" anchor="ctr" anchorCtr="0">
          <a:noAutofit/>
        </a:bodyPr>
        <a:lstStyle/>
        <a:p>
          <a:pPr marL="0" lvl="0" indent="0" algn="ctr" defTabSz="933450">
            <a:lnSpc>
              <a:spcPct val="90000"/>
            </a:lnSpc>
            <a:spcBef>
              <a:spcPct val="0"/>
            </a:spcBef>
            <a:spcAft>
              <a:spcPct val="35000"/>
            </a:spcAft>
            <a:buNone/>
          </a:pPr>
          <a:r>
            <a:rPr lang="en-CA" sz="2100" kern="1200"/>
            <a:t>John Locke</a:t>
          </a:r>
          <a:endParaRPr lang="en-US" sz="2100" kern="1200"/>
        </a:p>
      </dsp:txBody>
      <dsp:txXfrm>
        <a:off x="0" y="327"/>
        <a:ext cx="1920875" cy="1807074"/>
      </dsp:txXfrm>
    </dsp:sp>
    <dsp:sp modelId="{698F04BE-0406-413E-991B-B0138A591FA7}">
      <dsp:nvSpPr>
        <dsp:cNvPr id="0" name=""/>
        <dsp:cNvSpPr/>
      </dsp:nvSpPr>
      <dsp:spPr>
        <a:xfrm>
          <a:off x="1920875" y="1915825"/>
          <a:ext cx="7683500" cy="1807074"/>
        </a:xfrm>
        <a:prstGeom prst="rect">
          <a:avLst/>
        </a:prstGeom>
        <a:solidFill>
          <a:schemeClr val="accent5">
            <a:tint val="40000"/>
            <a:alpha val="90000"/>
            <a:hueOff val="-1775408"/>
            <a:satOff val="-5040"/>
            <a:lumOff val="151"/>
            <a:alphaOff val="0"/>
          </a:schemeClr>
        </a:solidFill>
        <a:ln w="15875" cap="flat" cmpd="sng" algn="ctr">
          <a:solidFill>
            <a:schemeClr val="accent5">
              <a:tint val="40000"/>
              <a:alpha val="90000"/>
              <a:hueOff val="-1775408"/>
              <a:satOff val="-5040"/>
              <a:lumOff val="1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081" tIns="458997" rIns="149081" bIns="458997" numCol="1" spcCol="1270" anchor="ctr" anchorCtr="0">
          <a:noAutofit/>
        </a:bodyPr>
        <a:lstStyle/>
        <a:p>
          <a:pPr marL="0" lvl="0" indent="0" algn="l" defTabSz="755650">
            <a:lnSpc>
              <a:spcPct val="90000"/>
            </a:lnSpc>
            <a:spcBef>
              <a:spcPct val="0"/>
            </a:spcBef>
            <a:spcAft>
              <a:spcPct val="35000"/>
            </a:spcAft>
            <a:buNone/>
          </a:pPr>
          <a:r>
            <a:rPr lang="en-CA" sz="1700" kern="1200"/>
            <a:t>Flames quote.</a:t>
          </a:r>
          <a:endParaRPr lang="en-US" sz="1700" kern="1200"/>
        </a:p>
        <a:p>
          <a:pPr marL="0" lvl="0" indent="0" algn="l" defTabSz="755650">
            <a:lnSpc>
              <a:spcPct val="90000"/>
            </a:lnSpc>
            <a:spcBef>
              <a:spcPct val="0"/>
            </a:spcBef>
            <a:spcAft>
              <a:spcPct val="35000"/>
            </a:spcAft>
            <a:buNone/>
          </a:pPr>
          <a:r>
            <a:rPr lang="en-CA" sz="1700" kern="1200"/>
            <a:t>Many ideas that we hold we cannot know from experience (e.g., causation)</a:t>
          </a:r>
          <a:endParaRPr lang="en-US" sz="1700" kern="1200"/>
        </a:p>
      </dsp:txBody>
      <dsp:txXfrm>
        <a:off x="1920875" y="1915825"/>
        <a:ext cx="7683500" cy="1807074"/>
      </dsp:txXfrm>
    </dsp:sp>
    <dsp:sp modelId="{B21181E9-B3AD-4168-BF16-DCD4A03CD527}">
      <dsp:nvSpPr>
        <dsp:cNvPr id="0" name=""/>
        <dsp:cNvSpPr/>
      </dsp:nvSpPr>
      <dsp:spPr>
        <a:xfrm>
          <a:off x="0" y="1915825"/>
          <a:ext cx="1920875" cy="1807074"/>
        </a:xfrm>
        <a:prstGeom prst="rect">
          <a:avLst/>
        </a:prstGeom>
        <a:solidFill>
          <a:schemeClr val="accent5">
            <a:hueOff val="-1684631"/>
            <a:satOff val="-7944"/>
            <a:lumOff val="196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46" tIns="178499" rIns="101646" bIns="178499" numCol="1" spcCol="1270" anchor="ctr" anchorCtr="0">
          <a:noAutofit/>
        </a:bodyPr>
        <a:lstStyle/>
        <a:p>
          <a:pPr marL="0" lvl="0" indent="0" algn="ctr" defTabSz="933450">
            <a:lnSpc>
              <a:spcPct val="90000"/>
            </a:lnSpc>
            <a:spcBef>
              <a:spcPct val="0"/>
            </a:spcBef>
            <a:spcAft>
              <a:spcPct val="35000"/>
            </a:spcAft>
            <a:buNone/>
          </a:pPr>
          <a:r>
            <a:rPr lang="en-CA" sz="2100" kern="1200"/>
            <a:t>David Hume</a:t>
          </a:r>
          <a:endParaRPr lang="en-US" sz="2100" kern="1200"/>
        </a:p>
      </dsp:txBody>
      <dsp:txXfrm>
        <a:off x="0" y="1915825"/>
        <a:ext cx="1920875" cy="18070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B7291-0B02-48DD-9132-9822F0D02F4A}">
      <dsp:nvSpPr>
        <dsp:cNvPr id="0" name=""/>
        <dsp:cNvSpPr/>
      </dsp:nvSpPr>
      <dsp:spPr>
        <a:xfrm>
          <a:off x="1640714" y="0"/>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DDD832-0F78-41FA-91E1-4E928F734696}">
      <dsp:nvSpPr>
        <dsp:cNvPr id="0" name=""/>
        <dsp:cNvSpPr/>
      </dsp:nvSpPr>
      <dsp:spPr>
        <a:xfrm>
          <a:off x="210200" y="1419532"/>
          <a:ext cx="4320000" cy="2099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b="1"/>
          </a:pPr>
          <a:r>
            <a:rPr lang="en-CA" sz="1500" kern="1200" dirty="0" err="1"/>
            <a:t>Vannevar</a:t>
          </a:r>
          <a:r>
            <a:rPr lang="en-CA" sz="1500" kern="1200" dirty="0"/>
            <a:t> Bush:</a:t>
          </a:r>
        </a:p>
        <a:p>
          <a:pPr marL="0" lvl="0" indent="0" algn="ctr" defTabSz="666750">
            <a:lnSpc>
              <a:spcPct val="90000"/>
            </a:lnSpc>
            <a:spcBef>
              <a:spcPct val="0"/>
            </a:spcBef>
            <a:spcAft>
              <a:spcPct val="35000"/>
            </a:spcAft>
            <a:buNone/>
            <a:defRPr b="1"/>
          </a:pPr>
          <a:endParaRPr lang="en-CA" sz="1500" kern="1200" dirty="0"/>
        </a:p>
        <a:p>
          <a:pPr marL="0" lvl="0" indent="0" algn="ctr" defTabSz="666750">
            <a:lnSpc>
              <a:spcPct val="90000"/>
            </a:lnSpc>
            <a:spcBef>
              <a:spcPct val="0"/>
            </a:spcBef>
            <a:spcAft>
              <a:spcPct val="35000"/>
            </a:spcAft>
            <a:buNone/>
            <a:defRPr b="1"/>
          </a:pPr>
          <a:endParaRPr lang="en-CA" sz="1500" kern="1200" dirty="0"/>
        </a:p>
        <a:p>
          <a:pPr marL="0" lvl="0" indent="0" algn="ctr" defTabSz="666750">
            <a:lnSpc>
              <a:spcPct val="90000"/>
            </a:lnSpc>
            <a:spcBef>
              <a:spcPct val="0"/>
            </a:spcBef>
            <a:spcAft>
              <a:spcPct val="35000"/>
            </a:spcAft>
            <a:buNone/>
            <a:defRPr b="1"/>
          </a:pPr>
          <a:r>
            <a:rPr lang="en-CA" sz="1500" b="0" kern="1200" dirty="0"/>
            <a:t>“Science proceeds on a broad front by the free play of free intellects, working on subjects of their own choice, in the manner dictated by their curiosity for exploration of the unknown” (Bush 1945, 12)</a:t>
          </a:r>
          <a:endParaRPr lang="en-US" sz="1500" b="0" kern="1200" dirty="0"/>
        </a:p>
      </dsp:txBody>
      <dsp:txXfrm>
        <a:off x="210200" y="1419532"/>
        <a:ext cx="4320000" cy="2099707"/>
      </dsp:txXfrm>
    </dsp:sp>
    <dsp:sp modelId="{1FAA51D9-3920-49BE-9B21-74D3D5F055AE}">
      <dsp:nvSpPr>
        <dsp:cNvPr id="0" name=""/>
        <dsp:cNvSpPr/>
      </dsp:nvSpPr>
      <dsp:spPr>
        <a:xfrm>
          <a:off x="130712" y="2514253"/>
          <a:ext cx="4320000" cy="1542462"/>
        </a:xfrm>
        <a:prstGeom prst="rect">
          <a:avLst/>
        </a:prstGeom>
        <a:noFill/>
        <a:ln>
          <a:noFill/>
        </a:ln>
        <a:effectLst/>
      </dsp:spPr>
      <dsp:style>
        <a:lnRef idx="0">
          <a:scrgbClr r="0" g="0" b="0"/>
        </a:lnRef>
        <a:fillRef idx="0">
          <a:scrgbClr r="0" g="0" b="0"/>
        </a:fillRef>
        <a:effectRef idx="0">
          <a:scrgbClr r="0" g="0" b="0"/>
        </a:effectRef>
        <a:fontRef idx="minor"/>
      </dsp:style>
    </dsp:sp>
    <dsp:sp modelId="{9CDA59FD-C56C-4B14-8006-9428E5C6288C}">
      <dsp:nvSpPr>
        <dsp:cNvPr id="0" name=""/>
        <dsp:cNvSpPr/>
      </dsp:nvSpPr>
      <dsp:spPr>
        <a:xfrm>
          <a:off x="6676948" y="0"/>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EDFD38-1323-47F7-8BD9-2064A0CDD6BC}">
      <dsp:nvSpPr>
        <dsp:cNvPr id="0" name=""/>
        <dsp:cNvSpPr/>
      </dsp:nvSpPr>
      <dsp:spPr>
        <a:xfrm>
          <a:off x="5069077" y="1417682"/>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b="1"/>
          </a:pPr>
          <a:r>
            <a:rPr lang="en-CA" sz="1500" kern="1200" dirty="0"/>
            <a:t>Scientists should be free to pursue whatever science they think is important.</a:t>
          </a:r>
          <a:endParaRPr lang="en-US" sz="1500" kern="1200" dirty="0"/>
        </a:p>
      </dsp:txBody>
      <dsp:txXfrm>
        <a:off x="5069077" y="1417682"/>
        <a:ext cx="4320000" cy="648000"/>
      </dsp:txXfrm>
    </dsp:sp>
    <dsp:sp modelId="{A87D2AA5-5D42-4379-A421-EAA3472D7221}">
      <dsp:nvSpPr>
        <dsp:cNvPr id="0" name=""/>
        <dsp:cNvSpPr/>
      </dsp:nvSpPr>
      <dsp:spPr>
        <a:xfrm>
          <a:off x="5226325" y="2103790"/>
          <a:ext cx="4320000" cy="1542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n-CA" sz="1800" kern="1200" baseline="0" dirty="0"/>
            <a:t>This does not mean free to conduct experiments that are harmful, for example.</a:t>
          </a:r>
          <a:endParaRPr lang="en-US" sz="1800" kern="1200" dirty="0"/>
        </a:p>
        <a:p>
          <a:pPr marL="0" lvl="0" indent="0" algn="ctr" defTabSz="800100">
            <a:lnSpc>
              <a:spcPct val="90000"/>
            </a:lnSpc>
            <a:spcBef>
              <a:spcPct val="0"/>
            </a:spcBef>
            <a:spcAft>
              <a:spcPct val="35000"/>
            </a:spcAft>
            <a:buNone/>
          </a:pPr>
          <a:r>
            <a:rPr lang="en-CA" sz="1800" kern="1200" baseline="0" dirty="0"/>
            <a:t>The idea is that science is valuable, and scientists know best how to prioritize science. So they should get to choose what science gets done</a:t>
          </a:r>
          <a:endParaRPr lang="en-US" sz="1800" kern="1200" dirty="0"/>
        </a:p>
      </dsp:txBody>
      <dsp:txXfrm>
        <a:off x="5226325" y="2103790"/>
        <a:ext cx="4320000" cy="15424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25F80-E4DB-4371-93CA-ED0BFED639D5}">
      <dsp:nvSpPr>
        <dsp:cNvPr id="0" name=""/>
        <dsp:cNvSpPr/>
      </dsp:nvSpPr>
      <dsp:spPr>
        <a:xfrm>
          <a:off x="0" y="8176"/>
          <a:ext cx="5913437" cy="1486484"/>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CA" sz="2800" kern="1200" dirty="0"/>
            <a:t>Science is only valuable because scientific knowledge is useful.</a:t>
          </a:r>
          <a:endParaRPr lang="en-US" sz="2800" kern="1200" dirty="0"/>
        </a:p>
      </dsp:txBody>
      <dsp:txXfrm>
        <a:off x="72564" y="80740"/>
        <a:ext cx="5768309" cy="1341356"/>
      </dsp:txXfrm>
    </dsp:sp>
    <dsp:sp modelId="{000AE61D-D757-48C6-905D-DB025F78E34B}">
      <dsp:nvSpPr>
        <dsp:cNvPr id="0" name=""/>
        <dsp:cNvSpPr/>
      </dsp:nvSpPr>
      <dsp:spPr>
        <a:xfrm>
          <a:off x="0" y="1575301"/>
          <a:ext cx="5913437" cy="1486484"/>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CA" sz="2800" kern="1200"/>
            <a:t>Science should pursue knowledge that is valuable.</a:t>
          </a:r>
          <a:endParaRPr lang="en-US" sz="2800" kern="1200"/>
        </a:p>
      </dsp:txBody>
      <dsp:txXfrm>
        <a:off x="72564" y="1647865"/>
        <a:ext cx="5768309" cy="1341356"/>
      </dsp:txXfrm>
    </dsp:sp>
    <dsp:sp modelId="{CB268686-7D18-46FC-B89E-EDEA74A36913}">
      <dsp:nvSpPr>
        <dsp:cNvPr id="0" name=""/>
        <dsp:cNvSpPr/>
      </dsp:nvSpPr>
      <dsp:spPr>
        <a:xfrm>
          <a:off x="0" y="3142426"/>
          <a:ext cx="5913437" cy="1486484"/>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CA" sz="2800" kern="1200"/>
            <a:t>Value should not be determined by scientists but, in a democracy, by the people</a:t>
          </a:r>
          <a:endParaRPr lang="en-US" sz="2800" kern="1200"/>
        </a:p>
      </dsp:txBody>
      <dsp:txXfrm>
        <a:off x="72564" y="3214990"/>
        <a:ext cx="5768309" cy="134135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6/22/2020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6/22/2020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84B5CCAE-F4F0-44F2-9C84-CB82AC3F9B55}"/>
              </a:ext>
            </a:extLst>
          </p:cNvPr>
          <p:cNvSpPr>
            <a:spLocks noGrp="1"/>
          </p:cNvSpPr>
          <p:nvPr>
            <p:ph type="ctrTitle"/>
          </p:nvPr>
        </p:nvSpPr>
        <p:spPr>
          <a:xfrm>
            <a:off x="960933" y="960241"/>
            <a:ext cx="6849699" cy="4203872"/>
          </a:xfrm>
        </p:spPr>
        <p:txBody>
          <a:bodyPr anchor="ctr">
            <a:normAutofit/>
          </a:bodyPr>
          <a:lstStyle/>
          <a:p>
            <a:pPr algn="r"/>
            <a:r>
              <a:rPr lang="en-CA" sz="5400" dirty="0"/>
              <a:t>Welcome to </a:t>
            </a:r>
            <a:r>
              <a:rPr lang="en-CA" sz="5400" dirty="0" err="1"/>
              <a:t>hps</a:t>
            </a:r>
            <a:r>
              <a:rPr lang="en-CA" sz="5400" dirty="0"/>
              <a:t> 250</a:t>
            </a:r>
          </a:p>
        </p:txBody>
      </p:sp>
      <p:sp>
        <p:nvSpPr>
          <p:cNvPr id="3" name="Subtitle 2">
            <a:extLst>
              <a:ext uri="{FF2B5EF4-FFF2-40B4-BE49-F238E27FC236}">
                <a16:creationId xmlns:a16="http://schemas.microsoft.com/office/drawing/2014/main" id="{2D2575AA-7319-4914-8278-61196047462B}"/>
              </a:ext>
            </a:extLst>
          </p:cNvPr>
          <p:cNvSpPr>
            <a:spLocks noGrp="1"/>
          </p:cNvSpPr>
          <p:nvPr>
            <p:ph type="subTitle" idx="1"/>
          </p:nvPr>
        </p:nvSpPr>
        <p:spPr>
          <a:xfrm>
            <a:off x="8453071" y="964028"/>
            <a:ext cx="2770873" cy="4196299"/>
          </a:xfrm>
        </p:spPr>
        <p:txBody>
          <a:bodyPr anchor="ctr">
            <a:normAutofit/>
          </a:bodyPr>
          <a:lstStyle/>
          <a:p>
            <a:r>
              <a:rPr lang="en-CA" dirty="0"/>
              <a:t>Course instructor: Jamie </a:t>
            </a:r>
            <a:r>
              <a:rPr lang="en-CA" dirty="0" err="1"/>
              <a:t>shaw</a:t>
            </a:r>
            <a:endParaRPr lang="en-CA" dirty="0"/>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35459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08826-04FB-4326-8496-9CD0A203385D}"/>
              </a:ext>
            </a:extLst>
          </p:cNvPr>
          <p:cNvSpPr>
            <a:spLocks noGrp="1"/>
          </p:cNvSpPr>
          <p:nvPr>
            <p:ph type="title"/>
          </p:nvPr>
        </p:nvSpPr>
        <p:spPr>
          <a:xfrm>
            <a:off x="1451579" y="804519"/>
            <a:ext cx="9603275" cy="1049235"/>
          </a:xfrm>
        </p:spPr>
        <p:txBody>
          <a:bodyPr>
            <a:normAutofit/>
          </a:bodyPr>
          <a:lstStyle/>
          <a:p>
            <a:r>
              <a:rPr lang="en-CA" dirty="0"/>
              <a:t>Course structure</a:t>
            </a:r>
          </a:p>
        </p:txBody>
      </p:sp>
      <p:graphicFrame>
        <p:nvGraphicFramePr>
          <p:cNvPr id="5" name="Content Placeholder 2">
            <a:extLst>
              <a:ext uri="{FF2B5EF4-FFF2-40B4-BE49-F238E27FC236}">
                <a16:creationId xmlns:a16="http://schemas.microsoft.com/office/drawing/2014/main" id="{24F5EC14-7062-4962-8A5B-E2DFD26EE84E}"/>
              </a:ext>
            </a:extLst>
          </p:cNvPr>
          <p:cNvGraphicFramePr>
            <a:graphicFrameLocks noGrp="1"/>
          </p:cNvGraphicFramePr>
          <p:nvPr>
            <p:ph idx="1"/>
            <p:extLst>
              <p:ext uri="{D42A27DB-BD31-4B8C-83A1-F6EECF244321}">
                <p14:modId xmlns:p14="http://schemas.microsoft.com/office/powerpoint/2010/main" val="3937907571"/>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2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379F0-1B0F-4579-A8EB-7769AB12DD51}"/>
              </a:ext>
            </a:extLst>
          </p:cNvPr>
          <p:cNvSpPr>
            <a:spLocks noGrp="1"/>
          </p:cNvSpPr>
          <p:nvPr>
            <p:ph type="title"/>
          </p:nvPr>
        </p:nvSpPr>
        <p:spPr/>
        <p:txBody>
          <a:bodyPr/>
          <a:lstStyle/>
          <a:p>
            <a:r>
              <a:rPr lang="en-CA" dirty="0"/>
              <a:t>Course overview</a:t>
            </a:r>
          </a:p>
        </p:txBody>
      </p:sp>
      <p:sp>
        <p:nvSpPr>
          <p:cNvPr id="3" name="Content Placeholder 2">
            <a:extLst>
              <a:ext uri="{FF2B5EF4-FFF2-40B4-BE49-F238E27FC236}">
                <a16:creationId xmlns:a16="http://schemas.microsoft.com/office/drawing/2014/main" id="{2629A25D-7A31-4D16-B7A4-FB83D0CE1E4F}"/>
              </a:ext>
            </a:extLst>
          </p:cNvPr>
          <p:cNvSpPr>
            <a:spLocks noGrp="1"/>
          </p:cNvSpPr>
          <p:nvPr>
            <p:ph idx="1"/>
          </p:nvPr>
        </p:nvSpPr>
        <p:spPr>
          <a:xfrm>
            <a:off x="1451580" y="2015732"/>
            <a:ext cx="4087830" cy="3450613"/>
          </a:xfrm>
        </p:spPr>
        <p:txBody>
          <a:bodyPr/>
          <a:lstStyle/>
          <a:p>
            <a:r>
              <a:rPr lang="en-CA" dirty="0"/>
              <a:t>Scientific methodology?</a:t>
            </a:r>
          </a:p>
          <a:p>
            <a:pPr lvl="1"/>
            <a:r>
              <a:rPr lang="en-CA" dirty="0"/>
              <a:t>Is there such a thing as ‘the scientific method’? If so, what is this method?</a:t>
            </a:r>
          </a:p>
          <a:p>
            <a:pPr lvl="1"/>
            <a:r>
              <a:rPr lang="en-CA" dirty="0"/>
              <a:t>What is the relationship between observation and scientific theories?</a:t>
            </a:r>
          </a:p>
          <a:p>
            <a:pPr lvl="1"/>
            <a:r>
              <a:rPr lang="en-CA" dirty="0"/>
              <a:t>Are there objective facts?</a:t>
            </a:r>
          </a:p>
        </p:txBody>
      </p:sp>
      <p:pic>
        <p:nvPicPr>
          <p:cNvPr id="4" name="Picture 3">
            <a:extLst>
              <a:ext uri="{FF2B5EF4-FFF2-40B4-BE49-F238E27FC236}">
                <a16:creationId xmlns:a16="http://schemas.microsoft.com/office/drawing/2014/main" id="{C0437DCC-2305-4B33-976A-62F29BB7A05F}"/>
              </a:ext>
            </a:extLst>
          </p:cNvPr>
          <p:cNvPicPr>
            <a:picLocks noChangeAspect="1"/>
          </p:cNvPicPr>
          <p:nvPr/>
        </p:nvPicPr>
        <p:blipFill>
          <a:blip r:embed="rId2"/>
          <a:stretch>
            <a:fillRect/>
          </a:stretch>
        </p:blipFill>
        <p:spPr>
          <a:xfrm>
            <a:off x="6096000" y="2015710"/>
            <a:ext cx="4090771" cy="3450635"/>
          </a:xfrm>
          <a:prstGeom prst="rect">
            <a:avLst/>
          </a:prstGeom>
        </p:spPr>
      </p:pic>
      <p:sp>
        <p:nvSpPr>
          <p:cNvPr id="5" name="Rectangle 4">
            <a:extLst>
              <a:ext uri="{FF2B5EF4-FFF2-40B4-BE49-F238E27FC236}">
                <a16:creationId xmlns:a16="http://schemas.microsoft.com/office/drawing/2014/main" id="{10DD73D1-E928-454E-B089-75DB97F48BD1}"/>
              </a:ext>
            </a:extLst>
          </p:cNvPr>
          <p:cNvSpPr/>
          <p:nvPr/>
        </p:nvSpPr>
        <p:spPr>
          <a:xfrm>
            <a:off x="6096000" y="2015710"/>
            <a:ext cx="3787581" cy="2031325"/>
          </a:xfrm>
          <a:prstGeom prst="rect">
            <a:avLst/>
          </a:prstGeom>
        </p:spPr>
        <p:txBody>
          <a:bodyPr wrap="square">
            <a:spAutoFit/>
          </a:bodyPr>
          <a:lstStyle/>
          <a:p>
            <a:r>
              <a:rPr lang="en-CA" dirty="0"/>
              <a:t>Science and Society</a:t>
            </a:r>
          </a:p>
          <a:p>
            <a:pPr lvl="1"/>
            <a:r>
              <a:rPr lang="en-CA" dirty="0"/>
              <a:t>What is the relationship between science and society?</a:t>
            </a:r>
          </a:p>
          <a:p>
            <a:pPr lvl="1"/>
            <a:r>
              <a:rPr lang="en-CA" dirty="0"/>
              <a:t>What is the role of scientific experts?</a:t>
            </a:r>
          </a:p>
          <a:p>
            <a:pPr lvl="1"/>
            <a:r>
              <a:rPr lang="en-CA" dirty="0"/>
              <a:t>Should we believe what there is a scientific consensus on?</a:t>
            </a:r>
          </a:p>
        </p:txBody>
      </p:sp>
    </p:spTree>
    <p:extLst>
      <p:ext uri="{BB962C8B-B14F-4D97-AF65-F5344CB8AC3E}">
        <p14:creationId xmlns:p14="http://schemas.microsoft.com/office/powerpoint/2010/main" val="222012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D3616F-76CD-4902-9A64-FB7EE696B32E}"/>
              </a:ext>
            </a:extLst>
          </p:cNvPr>
          <p:cNvSpPr>
            <a:spLocks noGrp="1"/>
          </p:cNvSpPr>
          <p:nvPr>
            <p:ph type="title"/>
          </p:nvPr>
        </p:nvSpPr>
        <p:spPr>
          <a:xfrm>
            <a:off x="1451579" y="804519"/>
            <a:ext cx="9603275" cy="1049235"/>
          </a:xfrm>
        </p:spPr>
        <p:txBody>
          <a:bodyPr>
            <a:normAutofit/>
          </a:bodyPr>
          <a:lstStyle/>
          <a:p>
            <a:r>
              <a:rPr lang="en-CA" dirty="0"/>
              <a:t>Scientific method</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2EC889B0-ABD7-46A4-9475-D2C3A41A57BB}"/>
              </a:ext>
            </a:extLst>
          </p:cNvPr>
          <p:cNvGraphicFramePr>
            <a:graphicFrameLocks noGrp="1"/>
          </p:cNvGraphicFramePr>
          <p:nvPr>
            <p:ph idx="1"/>
            <p:extLst>
              <p:ext uri="{D42A27DB-BD31-4B8C-83A1-F6EECF244321}">
                <p14:modId xmlns:p14="http://schemas.microsoft.com/office/powerpoint/2010/main" val="3994166988"/>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268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00B0C-0E61-45D9-88C6-6898B14953A7}"/>
              </a:ext>
            </a:extLst>
          </p:cNvPr>
          <p:cNvSpPr>
            <a:spLocks noGrp="1"/>
          </p:cNvSpPr>
          <p:nvPr>
            <p:ph type="title"/>
          </p:nvPr>
        </p:nvSpPr>
        <p:spPr>
          <a:xfrm>
            <a:off x="1451579" y="804519"/>
            <a:ext cx="9603275" cy="1049235"/>
          </a:xfrm>
        </p:spPr>
        <p:txBody>
          <a:bodyPr>
            <a:normAutofit/>
          </a:bodyPr>
          <a:lstStyle/>
          <a:p>
            <a:r>
              <a:rPr lang="en-CA" dirty="0"/>
              <a:t>Scientific method cont’d</a:t>
            </a:r>
          </a:p>
        </p:txBody>
      </p:sp>
      <p:cxnSp>
        <p:nvCxnSpPr>
          <p:cNvPr id="16"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18" name="Content Placeholder 2">
            <a:extLst>
              <a:ext uri="{FF2B5EF4-FFF2-40B4-BE49-F238E27FC236}">
                <a16:creationId xmlns:a16="http://schemas.microsoft.com/office/drawing/2014/main" id="{C155EA73-13E2-47AE-9C77-76F3CE4E70DC}"/>
              </a:ext>
            </a:extLst>
          </p:cNvPr>
          <p:cNvGraphicFramePr>
            <a:graphicFrameLocks noGrp="1"/>
          </p:cNvGraphicFramePr>
          <p:nvPr>
            <p:ph idx="1"/>
            <p:extLst>
              <p:ext uri="{D42A27DB-BD31-4B8C-83A1-F6EECF244321}">
                <p14:modId xmlns:p14="http://schemas.microsoft.com/office/powerpoint/2010/main" val="4202414875"/>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8654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85352629-29AD-43A5-91EA-68E482A28DB3}"/>
              </a:ext>
            </a:extLst>
          </p:cNvPr>
          <p:cNvSpPr>
            <a:spLocks noGrp="1"/>
          </p:cNvSpPr>
          <p:nvPr>
            <p:ph type="title"/>
          </p:nvPr>
        </p:nvSpPr>
        <p:spPr>
          <a:xfrm>
            <a:off x="1451579" y="2303047"/>
            <a:ext cx="3272093" cy="2674198"/>
          </a:xfrm>
        </p:spPr>
        <p:txBody>
          <a:bodyPr anchor="t">
            <a:normAutofit/>
          </a:bodyPr>
          <a:lstStyle/>
          <a:p>
            <a:r>
              <a:rPr lang="en-CA" dirty="0"/>
              <a:t>Rationalism</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080E443-2080-4428-87DB-9B343DEACAAC}"/>
              </a:ext>
            </a:extLst>
          </p:cNvPr>
          <p:cNvGraphicFramePr>
            <a:graphicFrameLocks noGrp="1"/>
          </p:cNvGraphicFramePr>
          <p:nvPr>
            <p:ph idx="1"/>
            <p:extLst>
              <p:ext uri="{D42A27DB-BD31-4B8C-83A1-F6EECF244321}">
                <p14:modId xmlns:p14="http://schemas.microsoft.com/office/powerpoint/2010/main" val="2472024072"/>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783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6CD57-9ABA-4A9F-B370-FACA84EEE6D0}"/>
              </a:ext>
            </a:extLst>
          </p:cNvPr>
          <p:cNvSpPr>
            <a:spLocks noGrp="1"/>
          </p:cNvSpPr>
          <p:nvPr>
            <p:ph type="title"/>
          </p:nvPr>
        </p:nvSpPr>
        <p:spPr>
          <a:xfrm>
            <a:off x="1451579" y="804519"/>
            <a:ext cx="9603275" cy="1049235"/>
          </a:xfrm>
        </p:spPr>
        <p:txBody>
          <a:bodyPr>
            <a:normAutofit/>
          </a:bodyPr>
          <a:lstStyle/>
          <a:p>
            <a:r>
              <a:rPr lang="en-CA" dirty="0"/>
              <a:t>Empiricism</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FB431480-828E-4C01-B028-4EC7F55372C1}"/>
              </a:ext>
            </a:extLst>
          </p:cNvPr>
          <p:cNvGraphicFramePr>
            <a:graphicFrameLocks noGrp="1"/>
          </p:cNvGraphicFramePr>
          <p:nvPr>
            <p:ph idx="1"/>
            <p:extLst>
              <p:ext uri="{D42A27DB-BD31-4B8C-83A1-F6EECF244321}">
                <p14:modId xmlns:p14="http://schemas.microsoft.com/office/powerpoint/2010/main" val="2943747313"/>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0626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2246-75C2-4E17-B3E5-DA556FEA9119}"/>
              </a:ext>
            </a:extLst>
          </p:cNvPr>
          <p:cNvSpPr>
            <a:spLocks noGrp="1"/>
          </p:cNvSpPr>
          <p:nvPr>
            <p:ph type="title"/>
          </p:nvPr>
        </p:nvSpPr>
        <p:spPr>
          <a:xfrm>
            <a:off x="1451579" y="804519"/>
            <a:ext cx="9603275" cy="1049235"/>
          </a:xfrm>
        </p:spPr>
        <p:txBody>
          <a:bodyPr>
            <a:normAutofit/>
          </a:bodyPr>
          <a:lstStyle/>
          <a:p>
            <a:r>
              <a:rPr lang="en-CA" dirty="0"/>
              <a:t>Fideism</a:t>
            </a:r>
          </a:p>
        </p:txBody>
      </p:sp>
      <p:sp>
        <p:nvSpPr>
          <p:cNvPr id="3" name="Content Placeholder 2">
            <a:extLst>
              <a:ext uri="{FF2B5EF4-FFF2-40B4-BE49-F238E27FC236}">
                <a16:creationId xmlns:a16="http://schemas.microsoft.com/office/drawing/2014/main" id="{42E1C061-0523-4A9B-AF8E-B2BE0A639C59}"/>
              </a:ext>
            </a:extLst>
          </p:cNvPr>
          <p:cNvSpPr>
            <a:spLocks noGrp="1"/>
          </p:cNvSpPr>
          <p:nvPr>
            <p:ph idx="1"/>
          </p:nvPr>
        </p:nvSpPr>
        <p:spPr>
          <a:xfrm>
            <a:off x="1451579" y="2015734"/>
            <a:ext cx="4158849" cy="3450613"/>
          </a:xfrm>
        </p:spPr>
        <p:txBody>
          <a:bodyPr>
            <a:normAutofit/>
          </a:bodyPr>
          <a:lstStyle/>
          <a:p>
            <a:pPr>
              <a:lnSpc>
                <a:spcPct val="110000"/>
              </a:lnSpc>
            </a:pPr>
            <a:r>
              <a:rPr lang="en-CA" sz="1700"/>
              <a:t>All knowledge is ultimately grounded in faith (not necessarily religious faith)</a:t>
            </a:r>
          </a:p>
          <a:p>
            <a:pPr>
              <a:lnSpc>
                <a:spcPct val="110000"/>
              </a:lnSpc>
            </a:pPr>
            <a:r>
              <a:rPr lang="en-CA" sz="1700"/>
              <a:t>Pascal: all reason can be doubted and experience can be misleading. We must have faith, take a guess, at something in order to reason at all.</a:t>
            </a:r>
          </a:p>
          <a:p>
            <a:pPr>
              <a:lnSpc>
                <a:spcPct val="110000"/>
              </a:lnSpc>
            </a:pPr>
            <a:r>
              <a:rPr lang="en-CA" sz="1700"/>
              <a:t>Kierkegaard: Reason and experience can only take us so far. It’s like climbing a mountain where we must take a “leap” to finish the goal.</a:t>
            </a:r>
          </a:p>
        </p:txBody>
      </p:sp>
      <p:grpSp>
        <p:nvGrpSpPr>
          <p:cNvPr id="9" name="Group 8">
            <a:extLst>
              <a:ext uri="{FF2B5EF4-FFF2-40B4-BE49-F238E27FC236}">
                <a16:creationId xmlns:a16="http://schemas.microsoft.com/office/drawing/2014/main" id="{F7C65FA4-631C-444F-89AA-F891363CCF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9823" y="2012810"/>
            <a:ext cx="4948659" cy="3453535"/>
            <a:chOff x="7807230" y="2012810"/>
            <a:chExt cx="3251252" cy="3459865"/>
          </a:xfrm>
        </p:grpSpPr>
        <p:sp>
          <p:nvSpPr>
            <p:cNvPr id="10" name="Rectangle 9">
              <a:extLst>
                <a:ext uri="{FF2B5EF4-FFF2-40B4-BE49-F238E27FC236}">
                  <a16:creationId xmlns:a16="http://schemas.microsoft.com/office/drawing/2014/main" id="{353C58CC-6818-48FD-9CE0-B43BF88B7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94E9-2175-4647-803A-3AD63554C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solidFill>
              <a:schemeClr val="bg1"/>
            </a:soli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93CC9D5F-F14E-41BC-AFA4-D63A386E6802}"/>
              </a:ext>
            </a:extLst>
          </p:cNvPr>
          <p:cNvPicPr>
            <a:picLocks noChangeAspect="1"/>
          </p:cNvPicPr>
          <p:nvPr/>
        </p:nvPicPr>
        <p:blipFill>
          <a:blip r:embed="rId2"/>
          <a:stretch>
            <a:fillRect/>
          </a:stretch>
        </p:blipFill>
        <p:spPr>
          <a:xfrm>
            <a:off x="6277257" y="2196538"/>
            <a:ext cx="4613872" cy="3079759"/>
          </a:xfrm>
          <a:prstGeom prst="rect">
            <a:avLst/>
          </a:prstGeom>
        </p:spPr>
      </p:pic>
    </p:spTree>
    <p:extLst>
      <p:ext uri="{BB962C8B-B14F-4D97-AF65-F5344CB8AC3E}">
        <p14:creationId xmlns:p14="http://schemas.microsoft.com/office/powerpoint/2010/main" val="2766964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E252-EB58-4C0B-8526-E2ACD8C0BC7C}"/>
              </a:ext>
            </a:extLst>
          </p:cNvPr>
          <p:cNvSpPr>
            <a:spLocks noGrp="1"/>
          </p:cNvSpPr>
          <p:nvPr>
            <p:ph type="title"/>
          </p:nvPr>
        </p:nvSpPr>
        <p:spPr/>
        <p:txBody>
          <a:bodyPr/>
          <a:lstStyle/>
          <a:p>
            <a:r>
              <a:rPr lang="en-CA" dirty="0"/>
              <a:t>Realism</a:t>
            </a:r>
          </a:p>
        </p:txBody>
      </p:sp>
      <p:sp>
        <p:nvSpPr>
          <p:cNvPr id="3" name="Content Placeholder 2">
            <a:extLst>
              <a:ext uri="{FF2B5EF4-FFF2-40B4-BE49-F238E27FC236}">
                <a16:creationId xmlns:a16="http://schemas.microsoft.com/office/drawing/2014/main" id="{8367A8DD-7F28-4DE3-B8C5-270FD017971D}"/>
              </a:ext>
            </a:extLst>
          </p:cNvPr>
          <p:cNvSpPr>
            <a:spLocks noGrp="1"/>
          </p:cNvSpPr>
          <p:nvPr>
            <p:ph idx="1"/>
          </p:nvPr>
        </p:nvSpPr>
        <p:spPr/>
        <p:txBody>
          <a:bodyPr/>
          <a:lstStyle/>
          <a:p>
            <a:r>
              <a:rPr lang="en-CA" dirty="0"/>
              <a:t>The world is the way our best scientific theories says it is</a:t>
            </a:r>
          </a:p>
          <a:p>
            <a:pPr lvl="1"/>
            <a:r>
              <a:rPr lang="en-CA" dirty="0"/>
              <a:t>Species evolve by natural selection</a:t>
            </a:r>
          </a:p>
          <a:p>
            <a:pPr lvl="1"/>
            <a:r>
              <a:rPr lang="en-CA" dirty="0"/>
              <a:t>Space-time is curved</a:t>
            </a:r>
          </a:p>
          <a:p>
            <a:pPr lvl="1"/>
            <a:r>
              <a:rPr lang="en-CA" dirty="0"/>
              <a:t>Earthquakes are caused by shifts of tectonic plates</a:t>
            </a:r>
          </a:p>
          <a:p>
            <a:r>
              <a:rPr lang="en-CA" dirty="0"/>
              <a:t>Argument: These theories are amazingly predictively accurate in all sorts of surprising ways. It would be a miracle if the world just so happened to conform to our theories predictions, over and over again, if it wasn’t structured the way our theories say it is.</a:t>
            </a:r>
          </a:p>
        </p:txBody>
      </p:sp>
    </p:spTree>
    <p:extLst>
      <p:ext uri="{BB962C8B-B14F-4D97-AF65-F5344CB8AC3E}">
        <p14:creationId xmlns:p14="http://schemas.microsoft.com/office/powerpoint/2010/main" val="1595622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84BE-7453-422A-87DF-C6D388A4F6A1}"/>
              </a:ext>
            </a:extLst>
          </p:cNvPr>
          <p:cNvSpPr>
            <a:spLocks noGrp="1"/>
          </p:cNvSpPr>
          <p:nvPr>
            <p:ph type="title"/>
          </p:nvPr>
        </p:nvSpPr>
        <p:spPr/>
        <p:txBody>
          <a:bodyPr/>
          <a:lstStyle/>
          <a:p>
            <a:r>
              <a:rPr lang="en-CA" dirty="0"/>
              <a:t>Instrumentalism</a:t>
            </a:r>
          </a:p>
        </p:txBody>
      </p:sp>
      <p:sp>
        <p:nvSpPr>
          <p:cNvPr id="3" name="Content Placeholder 2">
            <a:extLst>
              <a:ext uri="{FF2B5EF4-FFF2-40B4-BE49-F238E27FC236}">
                <a16:creationId xmlns:a16="http://schemas.microsoft.com/office/drawing/2014/main" id="{661FD6AA-0213-4588-8457-6273013353E5}"/>
              </a:ext>
            </a:extLst>
          </p:cNvPr>
          <p:cNvSpPr>
            <a:spLocks noGrp="1"/>
          </p:cNvSpPr>
          <p:nvPr>
            <p:ph idx="1"/>
          </p:nvPr>
        </p:nvSpPr>
        <p:spPr/>
        <p:txBody>
          <a:bodyPr/>
          <a:lstStyle/>
          <a:p>
            <a:r>
              <a:rPr lang="en-CA" dirty="0"/>
              <a:t>Predictions are really useful in all sorts of ways.</a:t>
            </a:r>
          </a:p>
          <a:p>
            <a:r>
              <a:rPr lang="en-CA" dirty="0"/>
              <a:t>Theories that we used to think were true, and were successful, turned out to be false</a:t>
            </a:r>
          </a:p>
          <a:p>
            <a:pPr lvl="1"/>
            <a:r>
              <a:rPr lang="en-CA" dirty="0"/>
              <a:t>Phlogiston theory</a:t>
            </a:r>
          </a:p>
          <a:p>
            <a:pPr lvl="1"/>
            <a:r>
              <a:rPr lang="en-CA" dirty="0"/>
              <a:t>Crystalline spheres</a:t>
            </a:r>
          </a:p>
          <a:p>
            <a:pPr lvl="1"/>
            <a:r>
              <a:rPr lang="en-CA" dirty="0"/>
              <a:t>Aether theories of light</a:t>
            </a:r>
          </a:p>
          <a:p>
            <a:r>
              <a:rPr lang="en-CA" dirty="0"/>
              <a:t>Theories may not give us knowledge of the world. They do give us useful tools for predicting and manipulating the world.</a:t>
            </a:r>
          </a:p>
        </p:txBody>
      </p:sp>
    </p:spTree>
    <p:extLst>
      <p:ext uri="{BB962C8B-B14F-4D97-AF65-F5344CB8AC3E}">
        <p14:creationId xmlns:p14="http://schemas.microsoft.com/office/powerpoint/2010/main" val="788664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C351F-1036-4564-AFC0-1E317F0E68AB}"/>
              </a:ext>
            </a:extLst>
          </p:cNvPr>
          <p:cNvSpPr>
            <a:spLocks noGrp="1"/>
          </p:cNvSpPr>
          <p:nvPr>
            <p:ph type="title"/>
          </p:nvPr>
        </p:nvSpPr>
        <p:spPr/>
        <p:txBody>
          <a:bodyPr/>
          <a:lstStyle/>
          <a:p>
            <a:r>
              <a:rPr lang="en-CA" dirty="0"/>
              <a:t>Kantianism</a:t>
            </a:r>
          </a:p>
        </p:txBody>
      </p:sp>
      <p:sp>
        <p:nvSpPr>
          <p:cNvPr id="3" name="Content Placeholder 2">
            <a:extLst>
              <a:ext uri="{FF2B5EF4-FFF2-40B4-BE49-F238E27FC236}">
                <a16:creationId xmlns:a16="http://schemas.microsoft.com/office/drawing/2014/main" id="{A0D114D2-91CD-4F2D-93EB-DEA4E7CE8A50}"/>
              </a:ext>
            </a:extLst>
          </p:cNvPr>
          <p:cNvSpPr>
            <a:spLocks noGrp="1"/>
          </p:cNvSpPr>
          <p:nvPr>
            <p:ph idx="1"/>
          </p:nvPr>
        </p:nvSpPr>
        <p:spPr/>
        <p:txBody>
          <a:bodyPr/>
          <a:lstStyle/>
          <a:p>
            <a:r>
              <a:rPr lang="en-CA" dirty="0"/>
              <a:t>The human limits what we can possible know. We can only know how things appear to us. Science is about systematically evaluating appearances. How reality is in itself is unknowable to us.</a:t>
            </a:r>
          </a:p>
        </p:txBody>
      </p:sp>
    </p:spTree>
    <p:extLst>
      <p:ext uri="{BB962C8B-B14F-4D97-AF65-F5344CB8AC3E}">
        <p14:creationId xmlns:p14="http://schemas.microsoft.com/office/powerpoint/2010/main" val="394447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48AF-DB85-4D14-B183-7717E2BDF49E}"/>
              </a:ext>
            </a:extLst>
          </p:cNvPr>
          <p:cNvSpPr>
            <a:spLocks noGrp="1"/>
          </p:cNvSpPr>
          <p:nvPr>
            <p:ph type="title"/>
          </p:nvPr>
        </p:nvSpPr>
        <p:spPr/>
        <p:txBody>
          <a:bodyPr/>
          <a:lstStyle/>
          <a:p>
            <a:r>
              <a:rPr lang="en-CA" dirty="0"/>
              <a:t>Scientific method revisited</a:t>
            </a:r>
          </a:p>
        </p:txBody>
      </p:sp>
      <p:sp>
        <p:nvSpPr>
          <p:cNvPr id="3" name="Content Placeholder 2">
            <a:extLst>
              <a:ext uri="{FF2B5EF4-FFF2-40B4-BE49-F238E27FC236}">
                <a16:creationId xmlns:a16="http://schemas.microsoft.com/office/drawing/2014/main" id="{F5011020-F4D4-495F-8D36-2751D99C15E6}"/>
              </a:ext>
            </a:extLst>
          </p:cNvPr>
          <p:cNvSpPr>
            <a:spLocks noGrp="1"/>
          </p:cNvSpPr>
          <p:nvPr>
            <p:ph idx="1"/>
          </p:nvPr>
        </p:nvSpPr>
        <p:spPr>
          <a:xfrm>
            <a:off x="1451579" y="2015732"/>
            <a:ext cx="7732178" cy="3450613"/>
          </a:xfrm>
        </p:spPr>
        <p:txBody>
          <a:bodyPr>
            <a:normAutofit fontScale="92500" lnSpcReduction="10000"/>
          </a:bodyPr>
          <a:lstStyle/>
          <a:p>
            <a:r>
              <a:rPr lang="en-CA" dirty="0"/>
              <a:t>What is the missing link between A and B?</a:t>
            </a:r>
          </a:p>
          <a:p>
            <a:pPr lvl="1"/>
            <a:r>
              <a:rPr lang="en-CA" dirty="0"/>
              <a:t>Induction: We start from sense experience and generalize to theories.</a:t>
            </a:r>
          </a:p>
          <a:p>
            <a:pPr lvl="1"/>
            <a:r>
              <a:rPr lang="en-CA" dirty="0"/>
              <a:t>Falsificationism: We start with conjectures (guesses) and try to falsify them.</a:t>
            </a:r>
          </a:p>
          <a:p>
            <a:pPr lvl="1"/>
            <a:r>
              <a:rPr lang="en-CA" dirty="0"/>
              <a:t>Anarchism: There is no scientific method. Science is about playing around with ideas</a:t>
            </a:r>
          </a:p>
          <a:p>
            <a:pPr lvl="1"/>
            <a:r>
              <a:rPr lang="en-CA" dirty="0"/>
              <a:t>Pluralism: There are many scientific methods, and none of them are more important than the others</a:t>
            </a:r>
          </a:p>
          <a:p>
            <a:pPr lvl="1"/>
            <a:r>
              <a:rPr lang="en-CA" dirty="0"/>
              <a:t>Relativism: There is no scientific method. Science is an irrational activity that is determined by psychological and sociological causes.</a:t>
            </a:r>
          </a:p>
          <a:p>
            <a:pPr lvl="1"/>
            <a:r>
              <a:rPr lang="en-CA" dirty="0"/>
              <a:t>We will talk about paradoxes that come up when we outline these views</a:t>
            </a:r>
          </a:p>
        </p:txBody>
      </p:sp>
    </p:spTree>
    <p:extLst>
      <p:ext uri="{BB962C8B-B14F-4D97-AF65-F5344CB8AC3E}">
        <p14:creationId xmlns:p14="http://schemas.microsoft.com/office/powerpoint/2010/main" val="2858315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3D9D-04A8-41CF-BF7B-19FFFDAC3E01}"/>
              </a:ext>
            </a:extLst>
          </p:cNvPr>
          <p:cNvSpPr>
            <a:spLocks noGrp="1"/>
          </p:cNvSpPr>
          <p:nvPr>
            <p:ph type="title"/>
          </p:nvPr>
        </p:nvSpPr>
        <p:spPr/>
        <p:txBody>
          <a:bodyPr/>
          <a:lstStyle/>
          <a:p>
            <a:r>
              <a:rPr lang="en-CA" dirty="0"/>
              <a:t>Scientific method cont’d</a:t>
            </a:r>
          </a:p>
        </p:txBody>
      </p:sp>
      <p:sp>
        <p:nvSpPr>
          <p:cNvPr id="3" name="Content Placeholder 2">
            <a:extLst>
              <a:ext uri="{FF2B5EF4-FFF2-40B4-BE49-F238E27FC236}">
                <a16:creationId xmlns:a16="http://schemas.microsoft.com/office/drawing/2014/main" id="{D2BBB9DD-D594-44DB-AE1D-C1C6C2173F45}"/>
              </a:ext>
            </a:extLst>
          </p:cNvPr>
          <p:cNvSpPr>
            <a:spLocks noGrp="1"/>
          </p:cNvSpPr>
          <p:nvPr>
            <p:ph idx="1"/>
          </p:nvPr>
        </p:nvSpPr>
        <p:spPr/>
        <p:txBody>
          <a:bodyPr/>
          <a:lstStyle/>
          <a:p>
            <a:r>
              <a:rPr lang="en-CA" dirty="0"/>
              <a:t>Two broad ways of thinking about what scientific method is:</a:t>
            </a:r>
          </a:p>
          <a:p>
            <a:pPr lvl="1"/>
            <a:r>
              <a:rPr lang="en-CA" dirty="0"/>
              <a:t>1) Scientific method is about the structure of arguments. Fundamentally, scientific method is a type of logic.</a:t>
            </a:r>
          </a:p>
          <a:p>
            <a:pPr lvl="2"/>
            <a:r>
              <a:rPr lang="en-CA" dirty="0"/>
              <a:t>The truth of falsity of a claim does not depend on who makes it. It is objective as long as the method is followed.</a:t>
            </a:r>
          </a:p>
          <a:p>
            <a:pPr lvl="1"/>
            <a:r>
              <a:rPr lang="en-CA" dirty="0"/>
              <a:t>2) Scientific method is a practice. It is something humans do</a:t>
            </a:r>
          </a:p>
          <a:p>
            <a:pPr lvl="2"/>
            <a:r>
              <a:rPr lang="en-CA" dirty="0"/>
              <a:t>The truth or falsity of a claim depends on who makes it. </a:t>
            </a:r>
          </a:p>
          <a:p>
            <a:pPr lvl="2"/>
            <a:r>
              <a:rPr lang="en-CA" dirty="0"/>
              <a:t>Tversky and Kahneman: human reasoning is very different from ‘Reason.’ Similarly, scientific practice is very different from ‘Scientific Method.’ </a:t>
            </a:r>
          </a:p>
        </p:txBody>
      </p:sp>
    </p:spTree>
    <p:extLst>
      <p:ext uri="{BB962C8B-B14F-4D97-AF65-F5344CB8AC3E}">
        <p14:creationId xmlns:p14="http://schemas.microsoft.com/office/powerpoint/2010/main" val="2231477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3240D-99A8-42EB-AAB1-820B64B951DC}"/>
              </a:ext>
            </a:extLst>
          </p:cNvPr>
          <p:cNvSpPr>
            <a:spLocks noGrp="1"/>
          </p:cNvSpPr>
          <p:nvPr>
            <p:ph type="title"/>
          </p:nvPr>
        </p:nvSpPr>
        <p:spPr/>
        <p:txBody>
          <a:bodyPr/>
          <a:lstStyle/>
          <a:p>
            <a:r>
              <a:rPr lang="en-CA" dirty="0"/>
              <a:t>Naturalism and scientific method</a:t>
            </a:r>
          </a:p>
        </p:txBody>
      </p:sp>
      <p:sp>
        <p:nvSpPr>
          <p:cNvPr id="3" name="Content Placeholder 2">
            <a:extLst>
              <a:ext uri="{FF2B5EF4-FFF2-40B4-BE49-F238E27FC236}">
                <a16:creationId xmlns:a16="http://schemas.microsoft.com/office/drawing/2014/main" id="{1E6F7B58-0AB4-4E2C-8205-63CB0DF7E6EB}"/>
              </a:ext>
            </a:extLst>
          </p:cNvPr>
          <p:cNvSpPr>
            <a:spLocks noGrp="1"/>
          </p:cNvSpPr>
          <p:nvPr>
            <p:ph idx="1"/>
          </p:nvPr>
        </p:nvSpPr>
        <p:spPr/>
        <p:txBody>
          <a:bodyPr/>
          <a:lstStyle/>
          <a:p>
            <a:r>
              <a:rPr lang="en-CA" dirty="0"/>
              <a:t>Naturalism: Everything that exists, exists in nature.</a:t>
            </a:r>
          </a:p>
          <a:p>
            <a:pPr lvl="1"/>
            <a:r>
              <a:rPr lang="en-CA" dirty="0"/>
              <a:t>Science is not some abstract set of arguments. Abstract things don’t exist! Science is a practice of human beings and instruments that interact with the external world.</a:t>
            </a:r>
          </a:p>
          <a:p>
            <a:pPr lvl="1"/>
            <a:r>
              <a:rPr lang="en-CA" dirty="0"/>
              <a:t>Instead of looking at the structure of arguments, we look at how science is done. Philosophy is mixed with other sciences: how does scientific reasoning work in industrial societies? How does ones gender or race influence their approach to science? How do communities organize to produce science?</a:t>
            </a:r>
          </a:p>
          <a:p>
            <a:pPr lvl="1"/>
            <a:r>
              <a:rPr lang="en-CA" dirty="0"/>
              <a:t>We will look at arguments from this perspective. Most of the time, these views conclude that there is no one thing ‘science’ nor is there one ‘scientific method.’</a:t>
            </a:r>
          </a:p>
        </p:txBody>
      </p:sp>
    </p:spTree>
    <p:extLst>
      <p:ext uri="{BB962C8B-B14F-4D97-AF65-F5344CB8AC3E}">
        <p14:creationId xmlns:p14="http://schemas.microsoft.com/office/powerpoint/2010/main" val="348220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769DB-5966-4675-BF0A-43BFC9D4C22D}"/>
              </a:ext>
            </a:extLst>
          </p:cNvPr>
          <p:cNvSpPr>
            <a:spLocks noGrp="1"/>
          </p:cNvSpPr>
          <p:nvPr>
            <p:ph type="title"/>
          </p:nvPr>
        </p:nvSpPr>
        <p:spPr/>
        <p:txBody>
          <a:bodyPr/>
          <a:lstStyle/>
          <a:p>
            <a:r>
              <a:rPr lang="en-CA" dirty="0"/>
              <a:t>Science and society</a:t>
            </a:r>
          </a:p>
        </p:txBody>
      </p:sp>
      <p:sp>
        <p:nvSpPr>
          <p:cNvPr id="3" name="Content Placeholder 2">
            <a:extLst>
              <a:ext uri="{FF2B5EF4-FFF2-40B4-BE49-F238E27FC236}">
                <a16:creationId xmlns:a16="http://schemas.microsoft.com/office/drawing/2014/main" id="{D0D2124B-5440-46E1-ADC1-BFCA5269D8D4}"/>
              </a:ext>
            </a:extLst>
          </p:cNvPr>
          <p:cNvSpPr>
            <a:spLocks noGrp="1"/>
          </p:cNvSpPr>
          <p:nvPr>
            <p:ph idx="1"/>
          </p:nvPr>
        </p:nvSpPr>
        <p:spPr/>
        <p:txBody>
          <a:bodyPr/>
          <a:lstStyle/>
          <a:p>
            <a:r>
              <a:rPr lang="en-CA" dirty="0"/>
              <a:t>Science has played different roles in different societies. We will focus on the roles science plays in democratic societies. This includes the following topics:</a:t>
            </a:r>
          </a:p>
          <a:p>
            <a:pPr lvl="1"/>
            <a:r>
              <a:rPr lang="en-CA" dirty="0"/>
              <a:t>Who are the relevant experts when constructing policy? Who counts as an expert and why?</a:t>
            </a:r>
          </a:p>
          <a:p>
            <a:pPr lvl="1"/>
            <a:r>
              <a:rPr lang="en-CA" dirty="0"/>
              <a:t>Should we trust what the experts tell us? Should non-scientists participate in the production of science?</a:t>
            </a:r>
          </a:p>
          <a:p>
            <a:pPr lvl="1"/>
            <a:r>
              <a:rPr lang="en-CA" dirty="0"/>
              <a:t>What is the role of science in a ‘post-truth’ world?</a:t>
            </a:r>
          </a:p>
          <a:p>
            <a:pPr lvl="1"/>
            <a:r>
              <a:rPr lang="en-CA" dirty="0"/>
              <a:t>Who should choose what science gets funded? The people, or the scientists themselves?</a:t>
            </a:r>
          </a:p>
        </p:txBody>
      </p:sp>
    </p:spTree>
    <p:extLst>
      <p:ext uri="{BB962C8B-B14F-4D97-AF65-F5344CB8AC3E}">
        <p14:creationId xmlns:p14="http://schemas.microsoft.com/office/powerpoint/2010/main" val="2269442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3D90F7F2-AB2D-454D-A352-93DBC704F59A}"/>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a:t>A naïve view of scientific expertise</a:t>
            </a:r>
          </a:p>
        </p:txBody>
      </p:sp>
      <p:cxnSp>
        <p:nvCxnSpPr>
          <p:cNvPr id="23" name="Straight Connector 2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 name="Content Placeholder 3">
            <a:extLst>
              <a:ext uri="{FF2B5EF4-FFF2-40B4-BE49-F238E27FC236}">
                <a16:creationId xmlns:a16="http://schemas.microsoft.com/office/drawing/2014/main" id="{E88322C4-CED5-4813-8C9D-60B61923BF89}"/>
              </a:ext>
            </a:extLst>
          </p:cNvPr>
          <p:cNvPicPr>
            <a:picLocks noGrp="1" noChangeAspect="1"/>
          </p:cNvPicPr>
          <p:nvPr>
            <p:ph idx="1"/>
          </p:nvPr>
        </p:nvPicPr>
        <p:blipFill>
          <a:blip r:embed="rId3"/>
          <a:stretch>
            <a:fillRect/>
          </a:stretch>
        </p:blipFill>
        <p:spPr>
          <a:xfrm>
            <a:off x="6147152" y="805583"/>
            <a:ext cx="4854960" cy="4660762"/>
          </a:xfrm>
          <a:prstGeom prst="rect">
            <a:avLst/>
          </a:prstGeom>
        </p:spPr>
      </p:pic>
      <p:pic>
        <p:nvPicPr>
          <p:cNvPr id="25" name="Picture 2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121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65F9A-4D29-4F6A-9D09-1F0FF3329657}"/>
              </a:ext>
            </a:extLst>
          </p:cNvPr>
          <p:cNvSpPr>
            <a:spLocks noGrp="1"/>
          </p:cNvSpPr>
          <p:nvPr>
            <p:ph type="title"/>
          </p:nvPr>
        </p:nvSpPr>
        <p:spPr>
          <a:xfrm>
            <a:off x="1451579" y="804519"/>
            <a:ext cx="9603275" cy="1049235"/>
          </a:xfrm>
        </p:spPr>
        <p:txBody>
          <a:bodyPr>
            <a:normAutofit/>
          </a:bodyPr>
          <a:lstStyle/>
          <a:p>
            <a:r>
              <a:rPr lang="en-CA" dirty="0"/>
              <a:t>Questions for this view</a:t>
            </a:r>
          </a:p>
        </p:txBody>
      </p:sp>
      <p:sp>
        <p:nvSpPr>
          <p:cNvPr id="3" name="Content Placeholder 2">
            <a:extLst>
              <a:ext uri="{FF2B5EF4-FFF2-40B4-BE49-F238E27FC236}">
                <a16:creationId xmlns:a16="http://schemas.microsoft.com/office/drawing/2014/main" id="{F1980020-4EFF-4E4A-8C5F-95F9C4C0D55F}"/>
              </a:ext>
            </a:extLst>
          </p:cNvPr>
          <p:cNvSpPr>
            <a:spLocks noGrp="1"/>
          </p:cNvSpPr>
          <p:nvPr>
            <p:ph idx="1"/>
          </p:nvPr>
        </p:nvSpPr>
        <p:spPr>
          <a:xfrm>
            <a:off x="984738" y="2015734"/>
            <a:ext cx="5109673" cy="3780155"/>
          </a:xfrm>
        </p:spPr>
        <p:txBody>
          <a:bodyPr>
            <a:normAutofit fontScale="92500"/>
          </a:bodyPr>
          <a:lstStyle/>
          <a:p>
            <a:pPr>
              <a:lnSpc>
                <a:spcPct val="110000"/>
              </a:lnSpc>
            </a:pPr>
            <a:r>
              <a:rPr lang="en-CA" sz="1400" dirty="0"/>
              <a:t>Who gets to count as an expert?</a:t>
            </a:r>
          </a:p>
          <a:p>
            <a:pPr lvl="1">
              <a:lnSpc>
                <a:spcPct val="110000"/>
              </a:lnSpc>
            </a:pPr>
            <a:r>
              <a:rPr lang="en-CA" sz="1400" dirty="0"/>
              <a:t>Problem of diversity: Different experts have different opinions.</a:t>
            </a:r>
          </a:p>
          <a:p>
            <a:pPr lvl="1">
              <a:lnSpc>
                <a:spcPct val="110000"/>
              </a:lnSpc>
            </a:pPr>
            <a:r>
              <a:rPr lang="en-CA" sz="1400" dirty="0"/>
              <a:t>Problem of domain: Figuring out what the relevant domain is incredibly difficult.</a:t>
            </a:r>
          </a:p>
          <a:p>
            <a:pPr lvl="1">
              <a:lnSpc>
                <a:spcPct val="110000"/>
              </a:lnSpc>
            </a:pPr>
            <a:r>
              <a:rPr lang="en-CA" sz="1400" dirty="0"/>
              <a:t>Problem of institutional bias:  What are the markers for a legitimate expert?</a:t>
            </a:r>
          </a:p>
          <a:p>
            <a:pPr lvl="1">
              <a:lnSpc>
                <a:spcPct val="110000"/>
              </a:lnSpc>
            </a:pPr>
            <a:r>
              <a:rPr lang="en-CA" sz="1400" dirty="0"/>
              <a:t>Problem of values: If scientists make value judgments during their science, should we trust them if they don’t share our values?</a:t>
            </a:r>
          </a:p>
          <a:p>
            <a:pPr lvl="1">
              <a:lnSpc>
                <a:spcPct val="110000"/>
              </a:lnSpc>
            </a:pPr>
            <a:r>
              <a:rPr lang="en-CA" sz="1400" dirty="0"/>
              <a:t>Problem of Isolation: If experts only talk to other experts in their fields, they don’t have their views criticized from diverse perspectives. Should their views be trusted in these cases?</a:t>
            </a:r>
          </a:p>
          <a:p>
            <a:pPr>
              <a:lnSpc>
                <a:spcPct val="110000"/>
              </a:lnSpc>
            </a:pPr>
            <a:r>
              <a:rPr lang="en-CA" sz="1400" dirty="0"/>
              <a:t>Conclusion: We defer to experts because we lack knowledge, but we need lots of knowledge to figure out who the experts are!</a:t>
            </a:r>
          </a:p>
          <a:p>
            <a:pPr>
              <a:lnSpc>
                <a:spcPct val="110000"/>
              </a:lnSpc>
            </a:pPr>
            <a:endParaRPr lang="en-CA" sz="1000" dirty="0"/>
          </a:p>
        </p:txBody>
      </p:sp>
      <p:pic>
        <p:nvPicPr>
          <p:cNvPr id="4" name="Picture 3">
            <a:extLst>
              <a:ext uri="{FF2B5EF4-FFF2-40B4-BE49-F238E27FC236}">
                <a16:creationId xmlns:a16="http://schemas.microsoft.com/office/drawing/2014/main" id="{62E389A8-4A80-461F-96DB-E9B3DEE23BD7}"/>
              </a:ext>
            </a:extLst>
          </p:cNvPr>
          <p:cNvPicPr>
            <a:picLocks noChangeAspect="1"/>
          </p:cNvPicPr>
          <p:nvPr/>
        </p:nvPicPr>
        <p:blipFill>
          <a:blip r:embed="rId2"/>
          <a:stretch>
            <a:fillRect/>
          </a:stretch>
        </p:blipFill>
        <p:spPr>
          <a:xfrm>
            <a:off x="6822831" y="2097894"/>
            <a:ext cx="4232023" cy="3286293"/>
          </a:xfrm>
          <a:prstGeom prst="rect">
            <a:avLst/>
          </a:prstGeom>
        </p:spPr>
      </p:pic>
    </p:spTree>
    <p:extLst>
      <p:ext uri="{BB962C8B-B14F-4D97-AF65-F5344CB8AC3E}">
        <p14:creationId xmlns:p14="http://schemas.microsoft.com/office/powerpoint/2010/main" val="173857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A825C-22B9-4A93-80FD-96D99381AEEE}"/>
              </a:ext>
            </a:extLst>
          </p:cNvPr>
          <p:cNvSpPr>
            <a:spLocks noGrp="1"/>
          </p:cNvSpPr>
          <p:nvPr>
            <p:ph type="title"/>
          </p:nvPr>
        </p:nvSpPr>
        <p:spPr>
          <a:xfrm>
            <a:off x="1451579" y="804519"/>
            <a:ext cx="9603275" cy="1049235"/>
          </a:xfrm>
        </p:spPr>
        <p:txBody>
          <a:bodyPr>
            <a:normAutofit/>
          </a:bodyPr>
          <a:lstStyle/>
          <a:p>
            <a:r>
              <a:rPr lang="en-CA" dirty="0"/>
              <a:t>Freedom of science</a:t>
            </a:r>
          </a:p>
        </p:txBody>
      </p:sp>
      <p:graphicFrame>
        <p:nvGraphicFramePr>
          <p:cNvPr id="5" name="Content Placeholder 2">
            <a:extLst>
              <a:ext uri="{FF2B5EF4-FFF2-40B4-BE49-F238E27FC236}">
                <a16:creationId xmlns:a16="http://schemas.microsoft.com/office/drawing/2014/main" id="{61B8DE0C-2F4C-4231-887B-53C41CCAEB87}"/>
              </a:ext>
            </a:extLst>
          </p:cNvPr>
          <p:cNvGraphicFramePr>
            <a:graphicFrameLocks noGrp="1"/>
          </p:cNvGraphicFramePr>
          <p:nvPr>
            <p:ph idx="1"/>
            <p:extLst>
              <p:ext uri="{D42A27DB-BD31-4B8C-83A1-F6EECF244321}">
                <p14:modId xmlns:p14="http://schemas.microsoft.com/office/powerpoint/2010/main" val="3170951434"/>
              </p:ext>
            </p:extLst>
          </p:nvPr>
        </p:nvGraphicFramePr>
        <p:xfrm>
          <a:off x="1026905" y="1853754"/>
          <a:ext cx="9604375" cy="4056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7977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7DE54A91-D2A0-45F2-9D54-F3485643A303}"/>
              </a:ext>
            </a:extLst>
          </p:cNvPr>
          <p:cNvSpPr>
            <a:spLocks noGrp="1"/>
          </p:cNvSpPr>
          <p:nvPr>
            <p:ph type="title"/>
          </p:nvPr>
        </p:nvSpPr>
        <p:spPr>
          <a:xfrm>
            <a:off x="1451579" y="2303047"/>
            <a:ext cx="3272093" cy="2674198"/>
          </a:xfrm>
        </p:spPr>
        <p:txBody>
          <a:bodyPr anchor="t">
            <a:normAutofit/>
          </a:bodyPr>
          <a:lstStyle/>
          <a:p>
            <a:r>
              <a:rPr lang="en-CA" dirty="0"/>
              <a:t>Social responsibility of science</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2">
            <a:extLst>
              <a:ext uri="{FF2B5EF4-FFF2-40B4-BE49-F238E27FC236}">
                <a16:creationId xmlns:a16="http://schemas.microsoft.com/office/drawing/2014/main" id="{44A46698-A542-4013-B2C8-A3D8E3E52391}"/>
              </a:ext>
            </a:extLst>
          </p:cNvPr>
          <p:cNvGraphicFramePr>
            <a:graphicFrameLocks noGrp="1"/>
          </p:cNvGraphicFramePr>
          <p:nvPr>
            <p:ph idx="1"/>
            <p:extLst>
              <p:ext uri="{D42A27DB-BD31-4B8C-83A1-F6EECF244321}">
                <p14:modId xmlns:p14="http://schemas.microsoft.com/office/powerpoint/2010/main" val="3129345635"/>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2621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FA1B-C9A0-4C1C-8633-D615CAAF87C1}"/>
              </a:ext>
            </a:extLst>
          </p:cNvPr>
          <p:cNvSpPr>
            <a:spLocks noGrp="1"/>
          </p:cNvSpPr>
          <p:nvPr>
            <p:ph type="title"/>
          </p:nvPr>
        </p:nvSpPr>
        <p:spPr/>
        <p:txBody>
          <a:bodyPr/>
          <a:lstStyle/>
          <a:p>
            <a:r>
              <a:rPr lang="en-CA" dirty="0"/>
              <a:t>Democracy and science</a:t>
            </a:r>
          </a:p>
        </p:txBody>
      </p:sp>
      <p:sp>
        <p:nvSpPr>
          <p:cNvPr id="3" name="Content Placeholder 2">
            <a:extLst>
              <a:ext uri="{FF2B5EF4-FFF2-40B4-BE49-F238E27FC236}">
                <a16:creationId xmlns:a16="http://schemas.microsoft.com/office/drawing/2014/main" id="{BD461021-A453-405C-A57D-B80F7341D6F9}"/>
              </a:ext>
            </a:extLst>
          </p:cNvPr>
          <p:cNvSpPr>
            <a:spLocks noGrp="1"/>
          </p:cNvSpPr>
          <p:nvPr>
            <p:ph idx="1"/>
          </p:nvPr>
        </p:nvSpPr>
        <p:spPr/>
        <p:txBody>
          <a:bodyPr/>
          <a:lstStyle/>
          <a:p>
            <a:r>
              <a:rPr lang="en-CA" dirty="0"/>
              <a:t>Do democracy and science go together?</a:t>
            </a:r>
          </a:p>
          <a:p>
            <a:r>
              <a:rPr lang="en-CA" dirty="0"/>
              <a:t>Two arguments:</a:t>
            </a:r>
          </a:p>
          <a:p>
            <a:pPr lvl="1"/>
            <a:r>
              <a:rPr lang="en-CA" dirty="0"/>
              <a:t>Science is about following a method objectively.  It shouldn’t be swayed due to popular opinion</a:t>
            </a:r>
          </a:p>
          <a:p>
            <a:pPr lvl="1"/>
            <a:r>
              <a:rPr lang="en-CA" dirty="0"/>
              <a:t>Science needs to produce socially responsible truths that we can trust. To do with, we need to integrate science with other parts of societies:</a:t>
            </a:r>
          </a:p>
          <a:p>
            <a:pPr lvl="2"/>
            <a:r>
              <a:rPr lang="en-CA" dirty="0"/>
              <a:t>Example: AIDS activism and clinical trials</a:t>
            </a:r>
          </a:p>
          <a:p>
            <a:pPr marL="457200" lvl="1" indent="0">
              <a:buNone/>
            </a:pPr>
            <a:endParaRPr lang="en-CA" dirty="0"/>
          </a:p>
        </p:txBody>
      </p:sp>
    </p:spTree>
    <p:extLst>
      <p:ext uri="{BB962C8B-B14F-4D97-AF65-F5344CB8AC3E}">
        <p14:creationId xmlns:p14="http://schemas.microsoft.com/office/powerpoint/2010/main" val="228752271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19708</TotalTime>
  <Words>1507</Words>
  <Application>Microsoft Office PowerPoint</Application>
  <PresentationFormat>Widescreen</PresentationFormat>
  <Paragraphs>124</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Gill Sans MT</vt:lpstr>
      <vt:lpstr>Gallery</vt:lpstr>
      <vt:lpstr>Welcome to hps 250</vt:lpstr>
      <vt:lpstr>Course structure</vt:lpstr>
      <vt:lpstr>Course overview</vt:lpstr>
      <vt:lpstr>Scientific method</vt:lpstr>
      <vt:lpstr>Scientific method cont’d</vt:lpstr>
      <vt:lpstr>Rationalism</vt:lpstr>
      <vt:lpstr>Empiricism</vt:lpstr>
      <vt:lpstr>Fideism</vt:lpstr>
      <vt:lpstr>Realism</vt:lpstr>
      <vt:lpstr>Instrumentalism</vt:lpstr>
      <vt:lpstr>Kantianism</vt:lpstr>
      <vt:lpstr>Scientific method revisited</vt:lpstr>
      <vt:lpstr>Scientific method cont’d</vt:lpstr>
      <vt:lpstr>Naturalism and scientific method</vt:lpstr>
      <vt:lpstr>Science and society</vt:lpstr>
      <vt:lpstr>A naïve view of scientific expertise</vt:lpstr>
      <vt:lpstr>Questions for this view</vt:lpstr>
      <vt:lpstr>Freedom of science</vt:lpstr>
      <vt:lpstr>Social responsibility of science</vt:lpstr>
      <vt:lpstr>Democracy and 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hps 250</dc:title>
  <dc:creator>Jamie Shaw</dc:creator>
  <cp:lastModifiedBy>Jamie Shaw</cp:lastModifiedBy>
  <cp:revision>5</cp:revision>
  <dcterms:created xsi:type="dcterms:W3CDTF">2020-06-10T19:10:43Z</dcterms:created>
  <dcterms:modified xsi:type="dcterms:W3CDTF">2020-07-03T17:56:00Z</dcterms:modified>
</cp:coreProperties>
</file>